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9" r:id="rId5"/>
    <p:sldId id="259" r:id="rId6"/>
    <p:sldId id="260" r:id="rId7"/>
    <p:sldId id="261" r:id="rId8"/>
    <p:sldId id="262" r:id="rId9"/>
    <p:sldId id="263" r:id="rId10"/>
    <p:sldId id="264" r:id="rId11"/>
    <p:sldId id="265" r:id="rId12"/>
    <p:sldId id="266" r:id="rId13"/>
    <p:sldId id="267" r:id="rId14"/>
    <p:sldId id="270" r:id="rId15"/>
    <p:sldId id="271" r:id="rId16"/>
    <p:sldId id="268" r:id="rId17"/>
    <p:sldId id="272"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9144000" cy="2933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0" y="2925286"/>
            <a:ext cx="9144000" cy="1588"/>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2514600" y="2362200"/>
            <a:ext cx="4114800" cy="112776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pPr algn="ctr" defTabSz="914400" rtl="0" eaLnBrk="1" latinLnBrk="0" hangingPunct="1">
              <a:spcBef>
                <a:spcPts val="400"/>
              </a:spcBef>
              <a:buNone/>
            </a:pPr>
            <a:endParaRPr lang="en-US" sz="1800" b="1" kern="1200" cap="all" spc="0" baseline="0" smtClean="0">
              <a:solidFill>
                <a:schemeClr val="bg1"/>
              </a:solidFill>
              <a:latin typeface="+mj-lt"/>
              <a:ea typeface="+mj-ea"/>
              <a:cs typeface="Tunga" pitchFamily="2"/>
            </a:endParaRPr>
          </a:p>
        </p:txBody>
      </p:sp>
      <p:sp>
        <p:nvSpPr>
          <p:cNvPr id="3" name="Subtitle 2"/>
          <p:cNvSpPr>
            <a:spLocks noGrp="1"/>
          </p:cNvSpPr>
          <p:nvPr>
            <p:ph type="subTitle" idx="1"/>
          </p:nvPr>
        </p:nvSpPr>
        <p:spPr>
          <a:xfrm>
            <a:off x="2565400" y="3045460"/>
            <a:ext cx="4013200" cy="428625"/>
          </a:xfrm>
        </p:spPr>
        <p:txBody>
          <a:bodyPr tIns="0" anchor="t">
            <a:noAutofit/>
          </a:bodyPr>
          <a:lstStyle>
            <a:lvl1pPr marL="0" indent="0" algn="ctr">
              <a:buNone/>
              <a:defRPr sz="1600" b="0" i="0" cap="none" spc="0" baseline="0">
                <a:solidFill>
                  <a:schemeClr val="bg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2" name="Title 11"/>
          <p:cNvSpPr>
            <a:spLocks noGrp="1"/>
          </p:cNvSpPr>
          <p:nvPr>
            <p:ph type="title"/>
          </p:nvPr>
        </p:nvSpPr>
        <p:spPr>
          <a:xfrm>
            <a:off x="2565400" y="2397760"/>
            <a:ext cx="4013200" cy="599440"/>
          </a:xfrm>
          <a:noFill/>
          <a:ln>
            <a:noFill/>
          </a:ln>
        </p:spPr>
        <p:txBody>
          <a:bodyPr bIns="0" anchor="b"/>
          <a:lstStyle>
            <a:lvl1pPr>
              <a:defRPr>
                <a:effectLst>
                  <a:glow rad="88900">
                    <a:schemeClr val="tx1">
                      <a:alpha val="60000"/>
                    </a:schemeClr>
                  </a:glow>
                </a:effectLst>
              </a:defRPr>
            </a:lvl1pPr>
          </a:lstStyle>
          <a:p>
            <a:r>
              <a:rPr lang="en-US" smtClean="0"/>
              <a:t>Click to edit Master title style</a:t>
            </a:r>
            <a:endParaRPr lang="en-US" dirty="0"/>
          </a:p>
        </p:txBody>
      </p:sp>
      <p:sp>
        <p:nvSpPr>
          <p:cNvPr id="11" name="Date Placeholder 10"/>
          <p:cNvSpPr>
            <a:spLocks noGrp="1"/>
          </p:cNvSpPr>
          <p:nvPr>
            <p:ph type="dt" sz="half" idx="10"/>
          </p:nvPr>
        </p:nvSpPr>
        <p:spPr bwMode="black"/>
        <p:txBody>
          <a:bodyPr/>
          <a:lstStyle/>
          <a:p>
            <a:fld id="{34E03751-EFA7-40F0-A3FE-8E2C3F276AB6}" type="datetimeFigureOut">
              <a:rPr lang="en-US" smtClean="0"/>
              <a:t>6/15/2019</a:t>
            </a:fld>
            <a:endParaRPr lang="en-US"/>
          </a:p>
        </p:txBody>
      </p:sp>
      <p:sp>
        <p:nvSpPr>
          <p:cNvPr id="17" name="Slide Number Placeholder 16"/>
          <p:cNvSpPr>
            <a:spLocks noGrp="1"/>
          </p:cNvSpPr>
          <p:nvPr>
            <p:ph type="sldNum" sz="quarter" idx="11"/>
          </p:nvPr>
        </p:nvSpPr>
        <p:spPr/>
        <p:txBody>
          <a:bodyPr/>
          <a:lstStyle/>
          <a:p>
            <a:fld id="{D8DCE4A9-3DC7-4F55-A5DB-E74EE68F32F9}" type="slidenum">
              <a:rPr lang="en-US" smtClean="0"/>
              <a:t>‹#›</a:t>
            </a:fld>
            <a:endParaRPr lang="en-US"/>
          </a:p>
        </p:txBody>
      </p:sp>
      <p:sp>
        <p:nvSpPr>
          <p:cNvPr id="19" name="Footer Placeholder 1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1" name="Content Placeholder 30"/>
          <p:cNvSpPr>
            <a:spLocks noGrp="1"/>
          </p:cNvSpPr>
          <p:nvPr>
            <p:ph sz="quarter" idx="13"/>
          </p:nvPr>
        </p:nvSpPr>
        <p:spPr>
          <a:xfrm>
            <a:off x="457200" y="2020824"/>
            <a:ext cx="8229600" cy="40751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Title 8"/>
          <p:cNvSpPr>
            <a:spLocks noGrp="1"/>
          </p:cNvSpPr>
          <p:nvPr>
            <p:ph type="title"/>
          </p:nvPr>
        </p:nvSpPr>
        <p:spPr/>
        <p:txBody>
          <a:bodyPr/>
          <a:lstStyle/>
          <a:p>
            <a:r>
              <a:rPr lang="en-US" smtClean="0"/>
              <a:t>Click to edit Master title style</a:t>
            </a:r>
            <a:endParaRPr lang="en-US"/>
          </a:p>
        </p:txBody>
      </p:sp>
      <p:sp>
        <p:nvSpPr>
          <p:cNvPr id="11" name="Date Placeholder 10"/>
          <p:cNvSpPr>
            <a:spLocks noGrp="1"/>
          </p:cNvSpPr>
          <p:nvPr>
            <p:ph type="dt" sz="half" idx="14"/>
          </p:nvPr>
        </p:nvSpPr>
        <p:spPr/>
        <p:txBody>
          <a:bodyPr/>
          <a:lstStyle/>
          <a:p>
            <a:fld id="{34E03751-EFA7-40F0-A3FE-8E2C3F276AB6}" type="datetimeFigureOut">
              <a:rPr lang="en-US" smtClean="0"/>
              <a:t>6/15/2019</a:t>
            </a:fld>
            <a:endParaRPr lang="en-US"/>
          </a:p>
        </p:txBody>
      </p:sp>
      <p:sp>
        <p:nvSpPr>
          <p:cNvPr id="12" name="Slide Number Placeholder 11"/>
          <p:cNvSpPr>
            <a:spLocks noGrp="1"/>
          </p:cNvSpPr>
          <p:nvPr>
            <p:ph type="sldNum" sz="quarter" idx="15"/>
          </p:nvPr>
        </p:nvSpPr>
        <p:spPr/>
        <p:txBody>
          <a:bodyPr/>
          <a:lstStyle/>
          <a:p>
            <a:fld id="{D8DCE4A9-3DC7-4F55-A5DB-E74EE68F32F9}" type="slidenum">
              <a:rPr lang="en-US" smtClean="0"/>
              <a:t>‹#›</a:t>
            </a:fld>
            <a:endParaRPr lang="en-US"/>
          </a:p>
        </p:txBody>
      </p:sp>
      <p:sp>
        <p:nvSpPr>
          <p:cNvPr id="13" name="Footer Placeholder 12"/>
          <p:cNvSpPr>
            <a:spLocks noGrp="1"/>
          </p:cNvSpPr>
          <p:nvPr>
            <p:ph type="ftr" sz="quarter" idx="16"/>
          </p:nvPr>
        </p:nvSpPr>
        <p:spPr/>
        <p:txBody>
          <a:bodyPr/>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8" name="Rectangle 7"/>
          <p:cNvSpPr/>
          <p:nvPr/>
        </p:nvSpPr>
        <p:spPr>
          <a:xfrm>
            <a:off x="0" y="3922776"/>
            <a:ext cx="9144000" cy="2935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0" y="3921760"/>
            <a:ext cx="9144000" cy="1588"/>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2514600" y="3368040"/>
            <a:ext cx="4114800" cy="112776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pPr algn="ctr" defTabSz="914400" rtl="0" eaLnBrk="1" latinLnBrk="0" hangingPunct="1">
              <a:spcBef>
                <a:spcPts val="400"/>
              </a:spcBef>
              <a:buNone/>
            </a:pPr>
            <a:endParaRPr lang="en-US" sz="1800" b="1" kern="1200" cap="all" spc="0" baseline="0" smtClean="0">
              <a:solidFill>
                <a:schemeClr val="bg1"/>
              </a:solidFill>
              <a:latin typeface="+mj-lt"/>
              <a:ea typeface="+mj-ea"/>
              <a:cs typeface="Tunga" pitchFamily="2"/>
            </a:endParaRPr>
          </a:p>
        </p:txBody>
      </p:sp>
      <p:sp>
        <p:nvSpPr>
          <p:cNvPr id="9" name="Title Placeholder 1"/>
          <p:cNvSpPr>
            <a:spLocks noGrp="1"/>
          </p:cNvSpPr>
          <p:nvPr>
            <p:ph type="title"/>
          </p:nvPr>
        </p:nvSpPr>
        <p:spPr bwMode="black">
          <a:xfrm>
            <a:off x="2529052" y="3367246"/>
            <a:ext cx="4085897" cy="706821"/>
          </a:xfrm>
          <a:prstGeom prst="rect">
            <a:avLst/>
          </a:prstGeom>
          <a:noFill/>
          <a:ln w="98425" cmpd="thinThick">
            <a:noFill/>
            <a:miter lim="800000"/>
          </a:ln>
        </p:spPr>
        <p:txBody>
          <a:bodyPr vert="horz" lIns="91440" tIns="45720" rIns="91440" bIns="0" rtlCol="0" anchor="b" anchorCtr="0">
            <a:normAutofit/>
          </a:bodyPr>
          <a:lstStyle>
            <a:lvl1pPr>
              <a:defRPr kumimoji="0" lang="en-US" sz="1800" b="1" i="0" u="none" strike="noStrike" kern="1200" cap="all" spc="0" normalizeH="0" baseline="0" noProof="0" dirty="0" smtClean="0">
                <a:ln>
                  <a:noFill/>
                </a:ln>
                <a:solidFill>
                  <a:schemeClr val="bg1"/>
                </a:solidFill>
                <a:effectLst/>
                <a:uLnTx/>
                <a:uFillTx/>
                <a:latin typeface="+mj-lt"/>
                <a:ea typeface="+mj-ea"/>
                <a:cs typeface="Tunga" pitchFamily="2"/>
              </a:defRPr>
            </a:lvl1pPr>
          </a:lstStyle>
          <a:p>
            <a:r>
              <a:rPr lang="en-US" smtClean="0"/>
              <a:t>Click to edit Master title style</a:t>
            </a:r>
            <a:endParaRPr lang="en-US" dirty="0"/>
          </a:p>
        </p:txBody>
      </p:sp>
      <p:sp>
        <p:nvSpPr>
          <p:cNvPr id="10" name="Subtitle 2"/>
          <p:cNvSpPr>
            <a:spLocks noGrp="1"/>
          </p:cNvSpPr>
          <p:nvPr>
            <p:ph type="subTitle" idx="1"/>
          </p:nvPr>
        </p:nvSpPr>
        <p:spPr bwMode="black">
          <a:xfrm>
            <a:off x="2518542" y="4084577"/>
            <a:ext cx="4106917" cy="397094"/>
          </a:xfrm>
        </p:spPr>
        <p:txBody>
          <a:bodyPr tIns="0" anchor="t" anchorCtr="0">
            <a:normAutofit/>
          </a:bodyPr>
          <a:lstStyle>
            <a:lvl1pPr marL="0" indent="0" algn="ctr">
              <a:buNone/>
              <a:defRPr kumimoji="0" lang="en-US" sz="1600" b="0" i="0" u="none" strike="noStrike" kern="1200" cap="none" spc="0" normalizeH="0" baseline="0" noProof="0" dirty="0">
                <a:ln>
                  <a:noFill/>
                </a:ln>
                <a:solidFill>
                  <a:schemeClr val="bg1"/>
                </a:solidFill>
                <a:effectLst/>
                <a:uLnTx/>
                <a:uFillTx/>
                <a:latin typeface="+mn-lt"/>
                <a:ea typeface="+mn-ea"/>
                <a:cs typeface="Tahom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3" name="Date Placeholder 12"/>
          <p:cNvSpPr>
            <a:spLocks noGrp="1"/>
          </p:cNvSpPr>
          <p:nvPr>
            <p:ph type="dt" sz="half" idx="10"/>
          </p:nvPr>
        </p:nvSpPr>
        <p:spPr/>
        <p:txBody>
          <a:bodyPr/>
          <a:lstStyle/>
          <a:p>
            <a:fld id="{34E03751-EFA7-40F0-A3FE-8E2C3F276AB6}" type="datetimeFigureOut">
              <a:rPr lang="en-US" smtClean="0"/>
              <a:t>6/15/2019</a:t>
            </a:fld>
            <a:endParaRPr lang="en-US"/>
          </a:p>
        </p:txBody>
      </p:sp>
      <p:sp>
        <p:nvSpPr>
          <p:cNvPr id="14" name="Slide Number Placeholder 13"/>
          <p:cNvSpPr>
            <a:spLocks noGrp="1"/>
          </p:cNvSpPr>
          <p:nvPr>
            <p:ph type="sldNum" sz="quarter" idx="11"/>
          </p:nvPr>
        </p:nvSpPr>
        <p:spPr/>
        <p:txBody>
          <a:bodyPr/>
          <a:lstStyle/>
          <a:p>
            <a:fld id="{D8DCE4A9-3DC7-4F55-A5DB-E74EE68F32F9}" type="slidenum">
              <a:rPr lang="en-US" smtClean="0"/>
              <a:t>‹#›</a:t>
            </a:fld>
            <a:endParaRPr lang="en-US"/>
          </a:p>
        </p:txBody>
      </p:sp>
      <p:sp>
        <p:nvSpPr>
          <p:cNvPr id="15" name="Footer Placeholder 14"/>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Content Placeholder 30"/>
          <p:cNvSpPr>
            <a:spLocks noGrp="1"/>
          </p:cNvSpPr>
          <p:nvPr>
            <p:ph sz="quarter" idx="13"/>
          </p:nvPr>
        </p:nvSpPr>
        <p:spPr>
          <a:xfrm>
            <a:off x="457201" y="2020824"/>
            <a:ext cx="4023360" cy="40050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Content Placeholder 30"/>
          <p:cNvSpPr>
            <a:spLocks noGrp="1"/>
          </p:cNvSpPr>
          <p:nvPr>
            <p:ph sz="quarter" idx="14"/>
          </p:nvPr>
        </p:nvSpPr>
        <p:spPr>
          <a:xfrm>
            <a:off x="4663440" y="2020824"/>
            <a:ext cx="4023360" cy="40050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Date Placeholder 8"/>
          <p:cNvSpPr>
            <a:spLocks noGrp="1"/>
          </p:cNvSpPr>
          <p:nvPr>
            <p:ph type="dt" sz="half" idx="15"/>
          </p:nvPr>
        </p:nvSpPr>
        <p:spPr/>
        <p:txBody>
          <a:bodyPr/>
          <a:lstStyle/>
          <a:p>
            <a:fld id="{34E03751-EFA7-40F0-A3FE-8E2C3F276AB6}" type="datetimeFigureOut">
              <a:rPr lang="en-US" smtClean="0"/>
              <a:t>6/15/2019</a:t>
            </a:fld>
            <a:endParaRPr lang="en-US"/>
          </a:p>
        </p:txBody>
      </p:sp>
      <p:sp>
        <p:nvSpPr>
          <p:cNvPr id="12" name="Slide Number Placeholder 11"/>
          <p:cNvSpPr>
            <a:spLocks noGrp="1"/>
          </p:cNvSpPr>
          <p:nvPr>
            <p:ph type="sldNum" sz="quarter" idx="16"/>
          </p:nvPr>
        </p:nvSpPr>
        <p:spPr/>
        <p:txBody>
          <a:bodyPr/>
          <a:lstStyle/>
          <a:p>
            <a:fld id="{D8DCE4A9-3DC7-4F55-A5DB-E74EE68F32F9}" type="slidenum">
              <a:rPr lang="en-US" smtClean="0"/>
              <a:t>‹#›</a:t>
            </a:fld>
            <a:endParaRPr lang="en-US"/>
          </a:p>
        </p:txBody>
      </p:sp>
      <p:sp>
        <p:nvSpPr>
          <p:cNvPr id="13" name="Footer Placeholder 12"/>
          <p:cNvSpPr>
            <a:spLocks noGrp="1"/>
          </p:cNvSpPr>
          <p:nvPr>
            <p:ph type="ftr" sz="quarter" idx="17"/>
          </p:nvPr>
        </p:nvSpPr>
        <p:spPr/>
        <p:txBody>
          <a:bodyPr/>
          <a:lstStyle/>
          <a:p>
            <a:endParaRPr lang="en-US"/>
          </a:p>
        </p:txBody>
      </p:sp>
      <p:sp>
        <p:nvSpPr>
          <p:cNvPr id="16" name="Title 15"/>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3" name="Content Placeholder 30"/>
          <p:cNvSpPr>
            <a:spLocks noGrp="1"/>
          </p:cNvSpPr>
          <p:nvPr>
            <p:ph sz="quarter" idx="13"/>
          </p:nvPr>
        </p:nvSpPr>
        <p:spPr>
          <a:xfrm>
            <a:off x="457201" y="2819400"/>
            <a:ext cx="4023360" cy="320954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4" name="Content Placeholder 30"/>
          <p:cNvSpPr>
            <a:spLocks noGrp="1"/>
          </p:cNvSpPr>
          <p:nvPr>
            <p:ph sz="quarter" idx="14"/>
          </p:nvPr>
        </p:nvSpPr>
        <p:spPr>
          <a:xfrm>
            <a:off x="4663440" y="2816352"/>
            <a:ext cx="4023360" cy="320954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0" name="Text Placeholder 3"/>
          <p:cNvSpPr>
            <a:spLocks noGrp="1"/>
          </p:cNvSpPr>
          <p:nvPr>
            <p:ph type="body" sz="half" idx="2"/>
          </p:nvPr>
        </p:nvSpPr>
        <p:spPr>
          <a:xfrm>
            <a:off x="457200" y="2020824"/>
            <a:ext cx="4023360" cy="704088"/>
          </a:xfrm>
          <a:noFill/>
          <a:ln w="98425" cmpd="thinThick">
            <a:no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1" kern="1200" cap="none" spc="200" baseline="0" smtClean="0">
                <a:solidFill>
                  <a:schemeClr val="tx1"/>
                </a:solidFill>
                <a:latin typeface="+mj-lt"/>
                <a:ea typeface="+mj-ea"/>
                <a:cs typeface="Tunga" pitchFamily="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1" name="Text Placeholder 3"/>
          <p:cNvSpPr>
            <a:spLocks noGrp="1"/>
          </p:cNvSpPr>
          <p:nvPr>
            <p:ph type="body" sz="half" idx="15"/>
          </p:nvPr>
        </p:nvSpPr>
        <p:spPr>
          <a:xfrm>
            <a:off x="4663440" y="2020824"/>
            <a:ext cx="4023360" cy="704088"/>
          </a:xfrm>
          <a:noFill/>
          <a:ln w="98425" cmpd="thinThick">
            <a:no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1" i="0" kern="1200" cap="none" spc="200" baseline="0" dirty="0" smtClean="0">
                <a:solidFill>
                  <a:schemeClr val="tx1"/>
                </a:solidFill>
                <a:latin typeface="+mj-lt"/>
                <a:ea typeface="+mj-ea"/>
                <a:cs typeface="Tunga" pitchFamily="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lnSpc>
                <a:spcPct val="110000"/>
              </a:lnSpc>
              <a:spcBef>
                <a:spcPts val="400"/>
              </a:spcBef>
              <a:spcAft>
                <a:spcPts val="0"/>
              </a:spcAft>
              <a:buClr>
                <a:schemeClr val="accent1"/>
              </a:buClr>
              <a:buFontTx/>
              <a:buNone/>
            </a:pPr>
            <a:r>
              <a:rPr lang="en-US" smtClean="0"/>
              <a:t>Click to edit Master text styles</a:t>
            </a:r>
          </a:p>
        </p:txBody>
      </p:sp>
      <p:sp>
        <p:nvSpPr>
          <p:cNvPr id="11" name="Date Placeholder 10"/>
          <p:cNvSpPr>
            <a:spLocks noGrp="1"/>
          </p:cNvSpPr>
          <p:nvPr>
            <p:ph type="dt" sz="half" idx="16"/>
          </p:nvPr>
        </p:nvSpPr>
        <p:spPr/>
        <p:txBody>
          <a:bodyPr/>
          <a:lstStyle/>
          <a:p>
            <a:fld id="{34E03751-EFA7-40F0-A3FE-8E2C3F276AB6}" type="datetimeFigureOut">
              <a:rPr lang="en-US" smtClean="0"/>
              <a:t>6/15/2019</a:t>
            </a:fld>
            <a:endParaRPr lang="en-US"/>
          </a:p>
        </p:txBody>
      </p:sp>
      <p:sp>
        <p:nvSpPr>
          <p:cNvPr id="12" name="Slide Number Placeholder 11"/>
          <p:cNvSpPr>
            <a:spLocks noGrp="1"/>
          </p:cNvSpPr>
          <p:nvPr>
            <p:ph type="sldNum" sz="quarter" idx="17"/>
          </p:nvPr>
        </p:nvSpPr>
        <p:spPr/>
        <p:txBody>
          <a:bodyPr/>
          <a:lstStyle/>
          <a:p>
            <a:fld id="{D8DCE4A9-3DC7-4F55-A5DB-E74EE68F32F9}" type="slidenum">
              <a:rPr lang="en-US" smtClean="0"/>
              <a:t>‹#›</a:t>
            </a:fld>
            <a:endParaRPr lang="en-US"/>
          </a:p>
        </p:txBody>
      </p:sp>
      <p:sp>
        <p:nvSpPr>
          <p:cNvPr id="13" name="Footer Placeholder 12"/>
          <p:cNvSpPr>
            <a:spLocks noGrp="1"/>
          </p:cNvSpPr>
          <p:nvPr>
            <p:ph type="ftr" sz="quarter" idx="18"/>
          </p:nvPr>
        </p:nvSpPr>
        <p:spPr/>
        <p:txBody>
          <a:bodyPr/>
          <a:lstStyle/>
          <a:p>
            <a:endParaRPr lang="en-US"/>
          </a:p>
        </p:txBody>
      </p:sp>
      <p:sp>
        <p:nvSpPr>
          <p:cNvPr id="18" name="Title 1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smtClean="0"/>
              <a:t>Click to edit Master title style</a:t>
            </a:r>
            <a:endParaRPr lang="en-US"/>
          </a:p>
        </p:txBody>
      </p:sp>
      <p:sp>
        <p:nvSpPr>
          <p:cNvPr id="15" name="Date Placeholder 14"/>
          <p:cNvSpPr>
            <a:spLocks noGrp="1"/>
          </p:cNvSpPr>
          <p:nvPr>
            <p:ph type="dt" sz="half" idx="10"/>
          </p:nvPr>
        </p:nvSpPr>
        <p:spPr/>
        <p:txBody>
          <a:bodyPr/>
          <a:lstStyle/>
          <a:p>
            <a:fld id="{34E03751-EFA7-40F0-A3FE-8E2C3F276AB6}" type="datetimeFigureOut">
              <a:rPr lang="en-US" smtClean="0"/>
              <a:t>6/15/2019</a:t>
            </a:fld>
            <a:endParaRPr lang="en-US"/>
          </a:p>
        </p:txBody>
      </p:sp>
      <p:sp>
        <p:nvSpPr>
          <p:cNvPr id="16" name="Slide Number Placeholder 15"/>
          <p:cNvSpPr>
            <a:spLocks noGrp="1"/>
          </p:cNvSpPr>
          <p:nvPr>
            <p:ph type="sldNum" sz="quarter" idx="11"/>
          </p:nvPr>
        </p:nvSpPr>
        <p:spPr/>
        <p:txBody>
          <a:bodyPr/>
          <a:lstStyle/>
          <a:p>
            <a:fld id="{D8DCE4A9-3DC7-4F55-A5DB-E74EE68F32F9}"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34E03751-EFA7-40F0-A3FE-8E2C3F276AB6}" type="datetimeFigureOut">
              <a:rPr lang="en-US" smtClean="0"/>
              <a:t>6/15/2019</a:t>
            </a:fld>
            <a:endParaRPr lang="en-US"/>
          </a:p>
        </p:txBody>
      </p:sp>
      <p:sp>
        <p:nvSpPr>
          <p:cNvPr id="8" name="Slide Number Placeholder 7"/>
          <p:cNvSpPr>
            <a:spLocks noGrp="1"/>
          </p:cNvSpPr>
          <p:nvPr>
            <p:ph type="sldNum" sz="quarter" idx="11"/>
          </p:nvPr>
        </p:nvSpPr>
        <p:spPr/>
        <p:txBody>
          <a:bodyPr/>
          <a:lstStyle/>
          <a:p>
            <a:fld id="{D8DCE4A9-3DC7-4F55-A5DB-E74EE68F32F9}"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4" name="Content Placeholder 30"/>
          <p:cNvSpPr>
            <a:spLocks noGrp="1"/>
          </p:cNvSpPr>
          <p:nvPr>
            <p:ph sz="quarter" idx="14"/>
          </p:nvPr>
        </p:nvSpPr>
        <p:spPr>
          <a:xfrm>
            <a:off x="1485900" y="1914525"/>
            <a:ext cx="6172200" cy="351091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3"/>
          <p:cNvSpPr>
            <a:spLocks noGrp="1"/>
          </p:cNvSpPr>
          <p:nvPr>
            <p:ph type="body" sz="half" idx="2"/>
          </p:nvPr>
        </p:nvSpPr>
        <p:spPr>
          <a:xfrm>
            <a:off x="1737360" y="5513832"/>
            <a:ext cx="5669280" cy="548640"/>
          </a:xfrm>
        </p:spPr>
        <p:txBody>
          <a:bodyPr vert="horz" lIns="91440" tIns="0" rIns="91440" bIns="45720" rtlCol="0" anchor="ctr">
            <a:normAutofit/>
          </a:bodyPr>
          <a:lstStyle>
            <a:lvl1pPr marL="0" indent="0" algn="ctr" defTabSz="914400" rtl="0" eaLnBrk="1" latinLnBrk="0" hangingPunct="1">
              <a:lnSpc>
                <a:spcPct val="100000"/>
              </a:lnSpc>
              <a:spcBef>
                <a:spcPts val="0"/>
              </a:spcBef>
              <a:buClr>
                <a:schemeClr val="accent1"/>
              </a:buClr>
              <a:buFont typeface="Arial" pitchFamily="34" charset="0"/>
              <a:buNone/>
              <a:defRPr lang="en-US" sz="1400" b="0" i="0" kern="1200" cap="none" spc="0" baseline="0" smtClean="0">
                <a:solidFill>
                  <a:schemeClr val="tx1"/>
                </a:solidFill>
                <a:latin typeface="+mn-lt"/>
                <a:ea typeface="+mn-ea"/>
                <a:cs typeface="Tahom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6" name="Date Placeholder 15"/>
          <p:cNvSpPr>
            <a:spLocks noGrp="1"/>
          </p:cNvSpPr>
          <p:nvPr>
            <p:ph type="dt" sz="half" idx="15"/>
          </p:nvPr>
        </p:nvSpPr>
        <p:spPr/>
        <p:txBody>
          <a:bodyPr/>
          <a:lstStyle/>
          <a:p>
            <a:fld id="{34E03751-EFA7-40F0-A3FE-8E2C3F276AB6}" type="datetimeFigureOut">
              <a:rPr lang="en-US" smtClean="0"/>
              <a:t>6/15/2019</a:t>
            </a:fld>
            <a:endParaRPr lang="en-US"/>
          </a:p>
        </p:txBody>
      </p:sp>
      <p:sp>
        <p:nvSpPr>
          <p:cNvPr id="19" name="Slide Number Placeholder 18"/>
          <p:cNvSpPr>
            <a:spLocks noGrp="1"/>
          </p:cNvSpPr>
          <p:nvPr>
            <p:ph type="sldNum" sz="quarter" idx="16"/>
          </p:nvPr>
        </p:nvSpPr>
        <p:spPr/>
        <p:txBody>
          <a:bodyPr/>
          <a:lstStyle/>
          <a:p>
            <a:fld id="{D8DCE4A9-3DC7-4F55-A5DB-E74EE68F32F9}" type="slidenum">
              <a:rPr lang="en-US" smtClean="0"/>
              <a:t>‹#›</a:t>
            </a:fld>
            <a:endParaRPr lang="en-US"/>
          </a:p>
        </p:txBody>
      </p:sp>
      <p:sp>
        <p:nvSpPr>
          <p:cNvPr id="23" name="Footer Placeholder 22"/>
          <p:cNvSpPr>
            <a:spLocks noGrp="1"/>
          </p:cNvSpPr>
          <p:nvPr>
            <p:ph type="ftr" sz="quarter" idx="17"/>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1852209" y="2026918"/>
            <a:ext cx="5439582" cy="3263750"/>
          </a:xfrm>
          <a:solidFill>
            <a:schemeClr val="tx1"/>
          </a:solidFill>
          <a:ln w="69850" cmpd="dbl">
            <a:solidFill>
              <a:schemeClr val="tx1"/>
            </a:solidFill>
            <a:miter lim="800000"/>
          </a:ln>
        </p:spPr>
        <p:txBody>
          <a:bodyPr vert="horz" lIns="91440" tIns="45720" rIns="91440" bIns="45720" rtlCol="0" anchor="ctr" anchorCtr="0">
            <a:normAutofit/>
          </a:bodyPr>
          <a:lstStyle>
            <a:lvl1pPr marL="0" indent="0" algn="ctr" defTabSz="914400" rtl="0" eaLnBrk="1" latinLnBrk="0" hangingPunct="1">
              <a:spcBef>
                <a:spcPts val="400"/>
              </a:spcBef>
              <a:buNone/>
              <a:defRPr lang="en-US" sz="1800" b="0" kern="1200" cap="none" spc="0" baseline="0" dirty="0">
                <a:solidFill>
                  <a:schemeClr val="bg1"/>
                </a:solidFill>
                <a:latin typeface="+mj-lt"/>
                <a:ea typeface="+mj-ea"/>
                <a:cs typeface="Tunga" pitchFamily="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25" name="Text Placeholder 24"/>
          <p:cNvSpPr>
            <a:spLocks noGrp="1"/>
          </p:cNvSpPr>
          <p:nvPr>
            <p:ph type="body" sz="quarter" idx="13"/>
          </p:nvPr>
        </p:nvSpPr>
        <p:spPr>
          <a:xfrm>
            <a:off x="1737360" y="5516880"/>
            <a:ext cx="5669280" cy="548640"/>
          </a:xfrm>
        </p:spPr>
        <p:txBody>
          <a:bodyPr vert="horz" lIns="91440" tIns="0" rIns="91440" bIns="0" rtlCol="0" anchor="ctr" anchorCtr="0">
            <a:normAutofit/>
          </a:bodyPr>
          <a:lstStyle>
            <a:lvl1pPr marL="0" indent="0">
              <a:spcBef>
                <a:spcPts val="0"/>
              </a:spcBef>
              <a:buNone/>
              <a:defRPr lang="en-US" sz="1400" b="0" i="0" kern="1200" cap="none" spc="30" baseline="0" smtClean="0">
                <a:solidFill>
                  <a:schemeClr val="tx2"/>
                </a:solidFill>
                <a:latin typeface="+mn-lt"/>
                <a:ea typeface="+mn-ea"/>
                <a:cs typeface="Tahoma" pitchFamily="34" charset="0"/>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marL="0" lvl="0" indent="0" algn="ctr" defTabSz="914400" rtl="0" eaLnBrk="1" latinLnBrk="0" hangingPunct="1">
              <a:spcBef>
                <a:spcPts val="600"/>
              </a:spcBef>
              <a:spcAft>
                <a:spcPts val="0"/>
              </a:spcAft>
              <a:buClr>
                <a:schemeClr val="accent1"/>
              </a:buClr>
              <a:buFont typeface="Arial" pitchFamily="34" charset="0"/>
              <a:buNone/>
            </a:pPr>
            <a:r>
              <a:rPr lang="en-US" smtClean="0"/>
              <a:t>Click to edit Master text styles</a:t>
            </a:r>
          </a:p>
        </p:txBody>
      </p:sp>
      <p:sp>
        <p:nvSpPr>
          <p:cNvPr id="12" name="Title 11"/>
          <p:cNvSpPr>
            <a:spLocks noGrp="1"/>
          </p:cNvSpPr>
          <p:nvPr>
            <p:ph type="title"/>
          </p:nvPr>
        </p:nvSpPr>
        <p:spPr>
          <a:xfrm>
            <a:off x="2514600" y="975360"/>
            <a:ext cx="4114800" cy="701040"/>
          </a:xfrm>
        </p:spPr>
        <p:txBody>
          <a:bodyPr/>
          <a:lstStyle/>
          <a:p>
            <a:r>
              <a:rPr lang="en-US" smtClean="0"/>
              <a:t>Click to edit Master title style</a:t>
            </a:r>
            <a:endParaRPr lang="en-US"/>
          </a:p>
        </p:txBody>
      </p:sp>
      <p:sp>
        <p:nvSpPr>
          <p:cNvPr id="13" name="Date Placeholder 12"/>
          <p:cNvSpPr>
            <a:spLocks noGrp="1"/>
          </p:cNvSpPr>
          <p:nvPr>
            <p:ph type="dt" sz="half" idx="14"/>
          </p:nvPr>
        </p:nvSpPr>
        <p:spPr>
          <a:xfrm>
            <a:off x="2981325" y="273180"/>
            <a:ext cx="3181350" cy="292100"/>
          </a:xfrm>
        </p:spPr>
        <p:txBody>
          <a:bodyPr/>
          <a:lstStyle/>
          <a:p>
            <a:fld id="{34E03751-EFA7-40F0-A3FE-8E2C3F276AB6}" type="datetimeFigureOut">
              <a:rPr lang="en-US" smtClean="0"/>
              <a:t>6/15/2019</a:t>
            </a:fld>
            <a:endParaRPr lang="en-US"/>
          </a:p>
        </p:txBody>
      </p:sp>
      <p:sp>
        <p:nvSpPr>
          <p:cNvPr id="14" name="Slide Number Placeholder 13"/>
          <p:cNvSpPr>
            <a:spLocks noGrp="1"/>
          </p:cNvSpPr>
          <p:nvPr>
            <p:ph type="sldNum" sz="quarter" idx="15"/>
          </p:nvPr>
        </p:nvSpPr>
        <p:spPr>
          <a:xfrm>
            <a:off x="4038600" y="6172200"/>
            <a:ext cx="1066800" cy="304800"/>
          </a:xfrm>
        </p:spPr>
        <p:txBody>
          <a:bodyPr/>
          <a:lstStyle/>
          <a:p>
            <a:fld id="{D8DCE4A9-3DC7-4F55-A5DB-E74EE68F32F9}" type="slidenum">
              <a:rPr lang="en-US" smtClean="0"/>
              <a:t>‹#›</a:t>
            </a:fld>
            <a:endParaRPr lang="en-US"/>
          </a:p>
        </p:txBody>
      </p:sp>
      <p:sp>
        <p:nvSpPr>
          <p:cNvPr id="15" name="Footer Placeholder 14"/>
          <p:cNvSpPr>
            <a:spLocks noGrp="1"/>
          </p:cNvSpPr>
          <p:nvPr>
            <p:ph type="ftr" sz="quarter" idx="16"/>
          </p:nvPr>
        </p:nvSpPr>
        <p:spPr>
          <a:xfrm>
            <a:off x="1447800" y="6486525"/>
            <a:ext cx="6248400" cy="29210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E03751-EFA7-40F0-A3FE-8E2C3F276AB6}" type="datetimeFigureOut">
              <a:rPr lang="en-US" smtClean="0"/>
              <a:t>6/15/2019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DCE4A9-3DC7-4F55-A5DB-E74EE68F32F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cxnSp>
        <p:nvCxnSpPr>
          <p:cNvPr id="9" name="Straight Connector 8"/>
          <p:cNvCxnSpPr/>
          <p:nvPr/>
        </p:nvCxnSpPr>
        <p:spPr>
          <a:xfrm rot="5400000">
            <a:off x="4267200" y="3429000"/>
            <a:ext cx="6858000" cy="1588"/>
          </a:xfrm>
          <a:prstGeom prst="line">
            <a:avLst/>
          </a:prstGeom>
          <a:ln w="12700">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bwMode="hidden">
          <a:xfrm>
            <a:off x="0" y="1"/>
            <a:ext cx="76962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Vertical Text Placeholder 2"/>
          <p:cNvSpPr>
            <a:spLocks noGrp="1"/>
          </p:cNvSpPr>
          <p:nvPr>
            <p:ph type="body" orient="vert" idx="1"/>
          </p:nvPr>
        </p:nvSpPr>
        <p:spPr>
          <a:xfrm>
            <a:off x="457200" y="914401"/>
            <a:ext cx="6629400" cy="5029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E03751-EFA7-40F0-A3FE-8E2C3F276AB6}" type="datetimeFigureOut">
              <a:rPr lang="en-US" smtClean="0"/>
              <a:t>6/15/2019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DCE4A9-3DC7-4F55-A5DB-E74EE68F32F9}" type="slidenum">
              <a:rPr lang="en-US" smtClean="0"/>
              <a:t>‹#›</a:t>
            </a:fld>
            <a:endParaRPr lang="en-US"/>
          </a:p>
        </p:txBody>
      </p:sp>
      <p:sp>
        <p:nvSpPr>
          <p:cNvPr id="2" name="Vertical Title 1"/>
          <p:cNvSpPr>
            <a:spLocks noGrp="1"/>
          </p:cNvSpPr>
          <p:nvPr>
            <p:ph type="title" orient="vert"/>
          </p:nvPr>
        </p:nvSpPr>
        <p:spPr>
          <a:xfrm>
            <a:off x="7239000" y="914401"/>
            <a:ext cx="926980" cy="5029200"/>
          </a:xfrm>
        </p:spPr>
        <p:txBody>
          <a:bodyPr vert="eaVert"/>
          <a:lstStyle/>
          <a:p>
            <a:r>
              <a:rPr lang="en-US" smtClean="0"/>
              <a:t>Click to edit Master title style</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8" name="Rectangle 7"/>
          <p:cNvSpPr/>
          <p:nvPr/>
        </p:nvSpPr>
        <p:spPr bwMode="hidden">
          <a:xfrm>
            <a:off x="0" y="1335973"/>
            <a:ext cx="9144000" cy="5522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2019301"/>
            <a:ext cx="8229600" cy="411734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981325" y="273180"/>
            <a:ext cx="3181350" cy="292100"/>
          </a:xfrm>
          <a:prstGeom prst="rect">
            <a:avLst/>
          </a:prstGeom>
        </p:spPr>
        <p:txBody>
          <a:bodyPr vert="horz" lIns="91440" tIns="45720" rIns="91440" bIns="45720" rtlCol="0" anchor="ctr">
            <a:noAutofit/>
          </a:bodyPr>
          <a:lstStyle>
            <a:lvl1pPr algn="ctr">
              <a:defRPr sz="1200" b="0" cap="all" spc="300" baseline="0">
                <a:solidFill>
                  <a:schemeClr val="tx1"/>
                </a:solidFill>
              </a:defRPr>
            </a:lvl1pPr>
          </a:lstStyle>
          <a:p>
            <a:fld id="{34E03751-EFA7-40F0-A3FE-8E2C3F276AB6}" type="datetimeFigureOut">
              <a:rPr lang="en-US" smtClean="0"/>
              <a:t>6/15/2019</a:t>
            </a:fld>
            <a:endParaRPr lang="en-US"/>
          </a:p>
        </p:txBody>
      </p:sp>
      <p:sp>
        <p:nvSpPr>
          <p:cNvPr id="5" name="Footer Placeholder 4"/>
          <p:cNvSpPr>
            <a:spLocks noGrp="1"/>
          </p:cNvSpPr>
          <p:nvPr>
            <p:ph type="ftr" sz="quarter" idx="3"/>
          </p:nvPr>
        </p:nvSpPr>
        <p:spPr>
          <a:xfrm>
            <a:off x="1447800" y="6486525"/>
            <a:ext cx="6248400" cy="292100"/>
          </a:xfrm>
          <a:prstGeom prst="rect">
            <a:avLst/>
          </a:prstGeom>
        </p:spPr>
        <p:txBody>
          <a:bodyPr vert="horz" lIns="91440" tIns="45720" rIns="91440" bIns="45720" rtlCol="0" anchor="ctr">
            <a:normAutofit/>
          </a:bodyPr>
          <a:lstStyle>
            <a:lvl1pPr algn="ctr">
              <a:defRPr sz="1100" b="0" cap="all" spc="300" baseline="0">
                <a:solidFill>
                  <a:schemeClr val="tx1"/>
                </a:solidFill>
              </a:defRPr>
            </a:lvl1pPr>
          </a:lstStyle>
          <a:p>
            <a:endParaRPr lang="en-US"/>
          </a:p>
        </p:txBody>
      </p:sp>
      <p:sp>
        <p:nvSpPr>
          <p:cNvPr id="6" name="Slide Number Placeholder 5"/>
          <p:cNvSpPr>
            <a:spLocks noGrp="1"/>
          </p:cNvSpPr>
          <p:nvPr>
            <p:ph type="sldNum" sz="quarter" idx="4"/>
          </p:nvPr>
        </p:nvSpPr>
        <p:spPr>
          <a:xfrm>
            <a:off x="4038600" y="6172200"/>
            <a:ext cx="1066800" cy="304800"/>
          </a:xfrm>
          <a:prstGeom prst="rect">
            <a:avLst/>
          </a:prstGeom>
          <a:ln>
            <a:noFill/>
          </a:ln>
        </p:spPr>
        <p:txBody>
          <a:bodyPr vert="horz" lIns="0" tIns="0" rIns="0" bIns="0" rtlCol="0" anchor="ctr">
            <a:normAutofit/>
          </a:bodyPr>
          <a:lstStyle>
            <a:lvl1pPr algn="ctr">
              <a:defRPr sz="1200" b="1">
                <a:solidFill>
                  <a:schemeClr val="tx1"/>
                </a:solidFill>
              </a:defRPr>
            </a:lvl1pPr>
          </a:lstStyle>
          <a:p>
            <a:fld id="{D8DCE4A9-3DC7-4F55-A5DB-E74EE68F32F9}" type="slidenum">
              <a:rPr lang="en-US" smtClean="0"/>
              <a:t>‹#›</a:t>
            </a:fld>
            <a:endParaRPr lang="en-US"/>
          </a:p>
        </p:txBody>
      </p:sp>
      <p:cxnSp>
        <p:nvCxnSpPr>
          <p:cNvPr id="10" name="Straight Connector 9"/>
          <p:cNvCxnSpPr/>
          <p:nvPr/>
        </p:nvCxnSpPr>
        <p:spPr>
          <a:xfrm>
            <a:off x="0" y="1331436"/>
            <a:ext cx="9144000" cy="1588"/>
          </a:xfrm>
          <a:prstGeom prst="line">
            <a:avLst/>
          </a:prstGeom>
          <a:ln w="12700">
            <a:solidFill>
              <a:schemeClr val="tx2">
                <a:lumMod val="75000"/>
              </a:schemeClr>
            </a:solidFill>
          </a:ln>
          <a:effectLst/>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2514600" y="975360"/>
            <a:ext cx="4114800" cy="701040"/>
          </a:xfrm>
          <a:prstGeom prst="rect">
            <a:avLst/>
          </a:prstGeom>
          <a:solidFill>
            <a:schemeClr val="tx1"/>
          </a:solidFill>
          <a:ln w="76200" cmpd="thinThick">
            <a:solidFill>
              <a:schemeClr val="tx1"/>
            </a:solidFill>
            <a:miter lim="800000"/>
          </a:ln>
        </p:spPr>
        <p:txBody>
          <a:bodyPr vert="horz" lIns="91440" tIns="45720" rIns="91440" bIns="45720" rtlCol="0" anchor="ctr" anchorCtr="0">
            <a:normAutofit/>
          </a:bodyPr>
          <a:lstStyle/>
          <a:p>
            <a:r>
              <a:rPr lang="en-US" smtClean="0"/>
              <a:t>Click to edit Master title style</a:t>
            </a:r>
            <a:endParaRPr lang="en-U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ts val="400"/>
        </a:spcBef>
        <a:buNone/>
        <a:defRPr sz="1800" b="1" kern="1200" cap="all" spc="0" baseline="0">
          <a:solidFill>
            <a:schemeClr val="bg1">
              <a:lumMod val="75000"/>
              <a:lumOff val="25000"/>
            </a:schemeClr>
          </a:solidFill>
          <a:effectLst/>
          <a:latin typeface="+mj-lt"/>
          <a:ea typeface="+mj-ea"/>
          <a:cs typeface="Tunga" pitchFamily="2"/>
        </a:defRPr>
      </a:lvl1pPr>
    </p:titleStyle>
    <p:bodyStyle>
      <a:lvl1pPr marL="0" indent="0" algn="ctr" defTabSz="914400" rtl="0" eaLnBrk="1" latinLnBrk="0" hangingPunct="1">
        <a:lnSpc>
          <a:spcPct val="100000"/>
        </a:lnSpc>
        <a:spcBef>
          <a:spcPts val="600"/>
        </a:spcBef>
        <a:spcAft>
          <a:spcPts val="0"/>
        </a:spcAft>
        <a:buClr>
          <a:schemeClr val="accent1"/>
        </a:buClr>
        <a:buFontTx/>
        <a:buNone/>
        <a:defRPr sz="2000" b="0" i="0" kern="1200" cap="none" spc="30" baseline="0">
          <a:solidFill>
            <a:schemeClr val="tx1"/>
          </a:solidFill>
          <a:latin typeface="+mn-lt"/>
          <a:ea typeface="+mn-ea"/>
          <a:cs typeface="Tahoma" pitchFamily="34" charset="0"/>
        </a:defRPr>
      </a:lvl1pPr>
      <a:lvl2pPr marL="0" indent="0" algn="ctr" defTabSz="914400" rtl="0" eaLnBrk="1" latinLnBrk="0" hangingPunct="1">
        <a:lnSpc>
          <a:spcPct val="100000"/>
        </a:lnSpc>
        <a:spcBef>
          <a:spcPts val="1200"/>
        </a:spcBef>
        <a:buClr>
          <a:schemeClr val="accent1"/>
        </a:buClr>
        <a:buFontTx/>
        <a:buNone/>
        <a:defRPr sz="1800" kern="1200">
          <a:solidFill>
            <a:schemeClr val="tx2"/>
          </a:solidFill>
          <a:latin typeface="+mn-lt"/>
          <a:ea typeface="+mn-ea"/>
          <a:cs typeface="Tahoma" pitchFamily="34" charset="0"/>
        </a:defRPr>
      </a:lvl2pPr>
      <a:lvl3pPr marL="0" indent="0" algn="ctr" defTabSz="914400" rtl="0" eaLnBrk="1" latinLnBrk="0" hangingPunct="1">
        <a:lnSpc>
          <a:spcPct val="100000"/>
        </a:lnSpc>
        <a:spcBef>
          <a:spcPts val="1200"/>
        </a:spcBef>
        <a:buClr>
          <a:schemeClr val="accent1"/>
        </a:buClr>
        <a:buFontTx/>
        <a:buNone/>
        <a:defRPr sz="1600" kern="1200">
          <a:solidFill>
            <a:schemeClr val="tx1"/>
          </a:solidFill>
          <a:latin typeface="+mn-lt"/>
          <a:ea typeface="+mn-ea"/>
          <a:cs typeface="Tahoma" pitchFamily="34" charset="0"/>
        </a:defRPr>
      </a:lvl3pPr>
      <a:lvl4pPr marL="0" indent="0" algn="ctr" defTabSz="914400" rtl="0" eaLnBrk="1" latinLnBrk="0" hangingPunct="1">
        <a:lnSpc>
          <a:spcPct val="100000"/>
        </a:lnSpc>
        <a:spcBef>
          <a:spcPts val="1200"/>
        </a:spcBef>
        <a:buClr>
          <a:schemeClr val="accent1"/>
        </a:buClr>
        <a:buFontTx/>
        <a:buNone/>
        <a:defRPr sz="1400" kern="1200">
          <a:solidFill>
            <a:schemeClr val="tx2"/>
          </a:solidFill>
          <a:latin typeface="+mn-lt"/>
          <a:ea typeface="+mn-ea"/>
          <a:cs typeface="Tahoma" pitchFamily="34" charset="0"/>
        </a:defRPr>
      </a:lvl4pPr>
      <a:lvl5pPr marL="0" indent="0" algn="ctr" defTabSz="914400" rtl="0" eaLnBrk="1" latinLnBrk="0" hangingPunct="1">
        <a:lnSpc>
          <a:spcPct val="100000"/>
        </a:lnSpc>
        <a:spcBef>
          <a:spcPts val="1200"/>
        </a:spcBef>
        <a:buClr>
          <a:schemeClr val="accent1"/>
        </a:buClr>
        <a:buFontTx/>
        <a:buNone/>
        <a:defRPr sz="1400" kern="1200" baseline="0">
          <a:solidFill>
            <a:schemeClr val="tx1"/>
          </a:solidFill>
          <a:latin typeface="+mn-lt"/>
          <a:ea typeface="+mn-ea"/>
          <a:cs typeface="Tahoma" pitchFamily="34" charset="0"/>
        </a:defRPr>
      </a:lvl5pPr>
      <a:lvl6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6pPr>
      <a:lvl7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7pPr>
      <a:lvl8pPr marL="0" indent="0" algn="ctr" defTabSz="914400" rtl="0" eaLnBrk="1" latinLnBrk="0" hangingPunct="1">
        <a:lnSpc>
          <a:spcPct val="100000"/>
        </a:lnSpc>
        <a:spcBef>
          <a:spcPts val="1200"/>
        </a:spcBef>
        <a:buFont typeface="Arial" pitchFamily="34" charset="0"/>
        <a:buNone/>
        <a:defRPr sz="1400" kern="1200">
          <a:solidFill>
            <a:schemeClr val="tx2"/>
          </a:solidFill>
          <a:latin typeface="+mn-lt"/>
          <a:ea typeface="+mn-ea"/>
          <a:cs typeface="+mn-cs"/>
        </a:defRPr>
      </a:lvl8pPr>
      <a:lvl9pPr marL="0" indent="0" algn="ctr" defTabSz="914400" rtl="0" eaLnBrk="1" latinLnBrk="0" hangingPunct="1">
        <a:lnSpc>
          <a:spcPct val="100000"/>
        </a:lnSpc>
        <a:spcBef>
          <a:spcPts val="1200"/>
        </a:spcBef>
        <a:buFont typeface="Arial" pitchFamily="34" charset="0"/>
        <a:buNone/>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5400" y="2397760"/>
            <a:ext cx="4013200" cy="1107440"/>
          </a:xfrm>
        </p:spPr>
        <p:txBody>
          <a:bodyPr anchor="ctr">
            <a:noAutofit/>
          </a:bodyPr>
          <a:lstStyle/>
          <a:p>
            <a:r>
              <a:rPr lang="en-US" sz="2600" dirty="0" smtClean="0"/>
              <a:t>TRƯỜNG CAO ĐẲNG LÝ TỰ TRỌNG TP.HCM</a:t>
            </a:r>
            <a:endParaRPr lang="en-US" sz="2600" dirty="0"/>
          </a:p>
        </p:txBody>
      </p:sp>
      <p:pic>
        <p:nvPicPr>
          <p:cNvPr id="1026" name="Picture 2" descr="C:\Users\HP\Pictures\logo lt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52400"/>
            <a:ext cx="9144000" cy="281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1280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565400" y="3048000"/>
            <a:ext cx="4013200" cy="426085"/>
          </a:xfrm>
        </p:spPr>
        <p:txBody>
          <a:bodyPr/>
          <a:lstStyle/>
          <a:p>
            <a:r>
              <a:rPr lang="en-US" sz="3200" b="1" dirty="0" smtClean="0">
                <a:solidFill>
                  <a:srgbClr val="FF0000"/>
                </a:solidFill>
              </a:rPr>
              <a:t>KHOA KINH TẾ</a:t>
            </a:r>
          </a:p>
          <a:p>
            <a:endParaRPr lang="en-US" sz="3200" b="1" dirty="0">
              <a:solidFill>
                <a:srgbClr val="FF0000"/>
              </a:solidFill>
            </a:endParaRPr>
          </a:p>
        </p:txBody>
      </p:sp>
      <p:sp>
        <p:nvSpPr>
          <p:cNvPr id="2" name="Title 1"/>
          <p:cNvSpPr>
            <a:spLocks noGrp="1"/>
          </p:cNvSpPr>
          <p:nvPr>
            <p:ph type="title"/>
          </p:nvPr>
        </p:nvSpPr>
        <p:spPr>
          <a:xfrm>
            <a:off x="2565400" y="2397760"/>
            <a:ext cx="4013200" cy="726440"/>
          </a:xfrm>
        </p:spPr>
        <p:txBody>
          <a:bodyPr>
            <a:noAutofit/>
          </a:bodyPr>
          <a:lstStyle/>
          <a:p>
            <a:r>
              <a:rPr lang="en-US" sz="2400" dirty="0" smtClean="0"/>
              <a:t>TRƯỜNG CAO ĐẲNG LÝ TỰ TRỌNG TP.HCM</a:t>
            </a:r>
            <a:endParaRPr lang="en-US" sz="2400" dirty="0"/>
          </a:p>
        </p:txBody>
      </p:sp>
      <p:pic>
        <p:nvPicPr>
          <p:cNvPr id="1026" name="Picture 2" descr="C:\Users\HP\Downloads\KHOA K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82" y="0"/>
            <a:ext cx="9123218" cy="6781800"/>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20782" y="0"/>
            <a:ext cx="9123218" cy="685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smtClean="0">
                <a:solidFill>
                  <a:srgbClr val="FFFF00"/>
                </a:solidFill>
              </a:rPr>
              <a:t>KHOA KINH TẾ</a:t>
            </a:r>
            <a:endParaRPr lang="en-US" sz="4000" b="1" dirty="0">
              <a:solidFill>
                <a:srgbClr val="FFFF00"/>
              </a:solidFill>
            </a:endParaRPr>
          </a:p>
        </p:txBody>
      </p:sp>
      <p:sp>
        <p:nvSpPr>
          <p:cNvPr id="6" name="Pentagon 5"/>
          <p:cNvSpPr/>
          <p:nvPr/>
        </p:nvSpPr>
        <p:spPr>
          <a:xfrm>
            <a:off x="3733800" y="3886200"/>
            <a:ext cx="5403273" cy="6858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t>Kế</a:t>
            </a:r>
            <a:r>
              <a:rPr lang="en-US" sz="3200" dirty="0" smtClean="0"/>
              <a:t> </a:t>
            </a:r>
            <a:r>
              <a:rPr lang="en-US" sz="3200" dirty="0" err="1" smtClean="0"/>
              <a:t>toán</a:t>
            </a:r>
            <a:r>
              <a:rPr lang="en-US" sz="3200" dirty="0" smtClean="0"/>
              <a:t> </a:t>
            </a:r>
            <a:r>
              <a:rPr lang="en-US" sz="3200" dirty="0" err="1" smtClean="0"/>
              <a:t>doanh</a:t>
            </a:r>
            <a:r>
              <a:rPr lang="en-US" sz="3200" dirty="0" smtClean="0"/>
              <a:t> </a:t>
            </a:r>
            <a:r>
              <a:rPr lang="en-US" sz="3200" dirty="0" err="1" smtClean="0"/>
              <a:t>nghiệp</a:t>
            </a:r>
            <a:endParaRPr lang="en-US" sz="3200" dirty="0"/>
          </a:p>
        </p:txBody>
      </p:sp>
      <p:sp>
        <p:nvSpPr>
          <p:cNvPr id="8" name="Pentagon 7"/>
          <p:cNvSpPr/>
          <p:nvPr/>
        </p:nvSpPr>
        <p:spPr>
          <a:xfrm>
            <a:off x="3733800" y="4648200"/>
            <a:ext cx="5403273" cy="6858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t>Quản</a:t>
            </a:r>
            <a:r>
              <a:rPr lang="en-US" sz="3200" dirty="0" smtClean="0"/>
              <a:t> </a:t>
            </a:r>
            <a:r>
              <a:rPr lang="en-US" sz="3200" dirty="0" err="1" smtClean="0"/>
              <a:t>trị</a:t>
            </a:r>
            <a:r>
              <a:rPr lang="en-US" sz="3200" dirty="0" smtClean="0"/>
              <a:t> </a:t>
            </a:r>
            <a:r>
              <a:rPr lang="en-US" sz="3200" dirty="0" err="1" smtClean="0"/>
              <a:t>doanh</a:t>
            </a:r>
            <a:r>
              <a:rPr lang="en-US" sz="3200" dirty="0" smtClean="0"/>
              <a:t> </a:t>
            </a:r>
            <a:r>
              <a:rPr lang="en-US" sz="3200" dirty="0" err="1" smtClean="0"/>
              <a:t>nghiệp</a:t>
            </a:r>
            <a:r>
              <a:rPr lang="en-US" sz="3200" dirty="0" smtClean="0"/>
              <a:t> </a:t>
            </a:r>
            <a:r>
              <a:rPr lang="en-US" sz="3200" dirty="0" err="1" smtClean="0"/>
              <a:t>vừa</a:t>
            </a:r>
            <a:r>
              <a:rPr lang="en-US" sz="3200" dirty="0" smtClean="0"/>
              <a:t> </a:t>
            </a:r>
            <a:r>
              <a:rPr lang="en-US" sz="3200" dirty="0" err="1" smtClean="0"/>
              <a:t>và</a:t>
            </a:r>
            <a:r>
              <a:rPr lang="en-US" sz="3200" dirty="0" smtClean="0"/>
              <a:t> </a:t>
            </a:r>
            <a:r>
              <a:rPr lang="en-US" sz="3200" dirty="0" err="1" smtClean="0"/>
              <a:t>nhỏ</a:t>
            </a:r>
            <a:endParaRPr lang="en-US" sz="3200" dirty="0"/>
          </a:p>
        </p:txBody>
      </p:sp>
      <p:sp>
        <p:nvSpPr>
          <p:cNvPr id="9" name="Pentagon 8"/>
          <p:cNvSpPr/>
          <p:nvPr/>
        </p:nvSpPr>
        <p:spPr>
          <a:xfrm>
            <a:off x="3747654" y="5379027"/>
            <a:ext cx="5403273" cy="6858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t>Tài</a:t>
            </a:r>
            <a:r>
              <a:rPr lang="en-US" sz="3200" dirty="0" smtClean="0"/>
              <a:t> </a:t>
            </a:r>
            <a:r>
              <a:rPr lang="en-US" sz="3200" dirty="0" err="1" smtClean="0"/>
              <a:t>chính</a:t>
            </a:r>
            <a:r>
              <a:rPr lang="en-US" sz="3200" dirty="0" smtClean="0"/>
              <a:t> </a:t>
            </a:r>
            <a:r>
              <a:rPr lang="en-US" sz="3200" dirty="0" err="1" smtClean="0"/>
              <a:t>doanh</a:t>
            </a:r>
            <a:r>
              <a:rPr lang="en-US" sz="3200" dirty="0" smtClean="0"/>
              <a:t> </a:t>
            </a:r>
            <a:r>
              <a:rPr lang="en-US" sz="3200" dirty="0" err="1" smtClean="0"/>
              <a:t>nghiệp</a:t>
            </a:r>
            <a:endParaRPr lang="en-US" sz="3200" dirty="0"/>
          </a:p>
        </p:txBody>
      </p:sp>
      <p:sp>
        <p:nvSpPr>
          <p:cNvPr id="10" name="Pentagon 9"/>
          <p:cNvSpPr/>
          <p:nvPr/>
        </p:nvSpPr>
        <p:spPr>
          <a:xfrm>
            <a:off x="3747654" y="6096000"/>
            <a:ext cx="5403273" cy="6858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LOGISTIC</a:t>
            </a:r>
            <a:endParaRPr lang="en-US" sz="3200" dirty="0"/>
          </a:p>
        </p:txBody>
      </p:sp>
    </p:spTree>
    <p:extLst>
      <p:ext uri="{BB962C8B-B14F-4D97-AF65-F5344CB8AC3E}">
        <p14:creationId xmlns:p14="http://schemas.microsoft.com/office/powerpoint/2010/main" val="2158369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20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heel(1)">
                                      <p:cBhvr>
                                        <p:cTn id="18" dur="2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heel(1)">
                                      <p:cBhvr>
                                        <p:cTn id="23" dur="20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heel(1)">
                                      <p:cBhvr>
                                        <p:cTn id="28"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US" sz="4800" dirty="0" smtClean="0">
                <a:solidFill>
                  <a:srgbClr val="FF0000"/>
                </a:solidFill>
              </a:rPr>
              <a:t>KINH TẾ</a:t>
            </a:r>
            <a:endParaRPr lang="en-US" sz="4800" dirty="0">
              <a:solidFill>
                <a:srgbClr val="FF0000"/>
              </a:solidFill>
            </a:endParaRPr>
          </a:p>
        </p:txBody>
      </p:sp>
      <p:sp>
        <p:nvSpPr>
          <p:cNvPr id="5" name="Rounded Rectangle 4"/>
          <p:cNvSpPr/>
          <p:nvPr/>
        </p:nvSpPr>
        <p:spPr>
          <a:xfrm>
            <a:off x="-27709" y="3276600"/>
            <a:ext cx="9144000" cy="2667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200" dirty="0" err="1" smtClean="0"/>
              <a:t>Trong</a:t>
            </a:r>
            <a:r>
              <a:rPr lang="en-US" sz="3200" dirty="0" smtClean="0"/>
              <a:t> </a:t>
            </a:r>
            <a:r>
              <a:rPr lang="en-US" sz="3200" dirty="0" err="1"/>
              <a:t>tháng</a:t>
            </a:r>
            <a:r>
              <a:rPr lang="en-US" sz="3200" dirty="0"/>
              <a:t> </a:t>
            </a:r>
            <a:r>
              <a:rPr lang="en-US" sz="3200" dirty="0" smtClean="0"/>
              <a:t>5/2019 </a:t>
            </a:r>
            <a:r>
              <a:rPr lang="en-US" sz="3200" dirty="0" err="1"/>
              <a:t>có</a:t>
            </a:r>
            <a:r>
              <a:rPr lang="en-US" sz="3200" dirty="0"/>
              <a:t> </a:t>
            </a:r>
            <a:r>
              <a:rPr lang="en-US" sz="3200" dirty="0" smtClean="0"/>
              <a:t>10.700 </a:t>
            </a:r>
            <a:r>
              <a:rPr lang="en-US" sz="3200" dirty="0"/>
              <a:t>DN </a:t>
            </a:r>
            <a:r>
              <a:rPr lang="en-US" sz="3200" dirty="0" err="1"/>
              <a:t>thành</a:t>
            </a:r>
            <a:r>
              <a:rPr lang="en-US" sz="3200" dirty="0"/>
              <a:t> </a:t>
            </a:r>
            <a:r>
              <a:rPr lang="en-US" sz="3200" dirty="0" err="1"/>
              <a:t>lập</a:t>
            </a:r>
            <a:r>
              <a:rPr lang="en-US" sz="3200" dirty="0"/>
              <a:t> </a:t>
            </a:r>
            <a:r>
              <a:rPr lang="en-US" sz="3200" dirty="0" err="1" smtClean="0"/>
              <a:t>mới</a:t>
            </a:r>
            <a:r>
              <a:rPr lang="en-US" sz="3200" dirty="0" smtClean="0"/>
              <a:t>. </a:t>
            </a:r>
            <a:r>
              <a:rPr lang="en-US" sz="3200" dirty="0" err="1" smtClean="0"/>
              <a:t>Mỗi</a:t>
            </a:r>
            <a:r>
              <a:rPr lang="en-US" sz="3200" dirty="0" smtClean="0"/>
              <a:t> </a:t>
            </a:r>
            <a:r>
              <a:rPr lang="en-US" sz="3200" dirty="0" err="1" smtClean="0"/>
              <a:t>doanh</a:t>
            </a:r>
            <a:r>
              <a:rPr lang="en-US" sz="3200" dirty="0" smtClean="0"/>
              <a:t> </a:t>
            </a:r>
            <a:r>
              <a:rPr lang="en-US" sz="3200" dirty="0" err="1" smtClean="0"/>
              <a:t>nghiệp</a:t>
            </a:r>
            <a:r>
              <a:rPr lang="en-US" sz="3200" dirty="0" smtClean="0"/>
              <a:t> </a:t>
            </a:r>
            <a:r>
              <a:rPr lang="en-US" sz="3200" dirty="0" err="1" smtClean="0"/>
              <a:t>có</a:t>
            </a:r>
            <a:r>
              <a:rPr lang="en-US" sz="3200" dirty="0" smtClean="0"/>
              <a:t> </a:t>
            </a:r>
            <a:r>
              <a:rPr lang="en-US" sz="3200" dirty="0" err="1" smtClean="0"/>
              <a:t>khoảng</a:t>
            </a:r>
            <a:r>
              <a:rPr lang="en-US" sz="3200" dirty="0" smtClean="0"/>
              <a:t> 1-10 </a:t>
            </a:r>
            <a:r>
              <a:rPr lang="en-US" sz="3200" dirty="0" err="1" smtClean="0"/>
              <a:t>nhân</a:t>
            </a:r>
            <a:r>
              <a:rPr lang="en-US" sz="3200" dirty="0" smtClean="0"/>
              <a:t> </a:t>
            </a:r>
            <a:r>
              <a:rPr lang="en-US" sz="3200" dirty="0" err="1" smtClean="0"/>
              <a:t>viên</a:t>
            </a:r>
            <a:r>
              <a:rPr lang="en-US" sz="3200" dirty="0" smtClean="0"/>
              <a:t>.</a:t>
            </a:r>
            <a:endParaRPr lang="en-US" sz="3200" dirty="0"/>
          </a:p>
        </p:txBody>
      </p:sp>
      <p:sp>
        <p:nvSpPr>
          <p:cNvPr id="8" name="Right Arrow 7"/>
          <p:cNvSpPr/>
          <p:nvPr/>
        </p:nvSpPr>
        <p:spPr>
          <a:xfrm>
            <a:off x="0" y="1905000"/>
            <a:ext cx="5410200" cy="1371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4000" b="1" dirty="0" err="1">
                <a:solidFill>
                  <a:srgbClr val="FFFF00"/>
                </a:solidFill>
                <a:latin typeface="Times New Roman" pitchFamily="18" charset="0"/>
                <a:cs typeface="Times New Roman" pitchFamily="18" charset="0"/>
              </a:rPr>
              <a:t>Cơ</a:t>
            </a:r>
            <a:r>
              <a:rPr lang="en-US" sz="4000" b="1" dirty="0">
                <a:solidFill>
                  <a:srgbClr val="FFFF00"/>
                </a:solidFill>
                <a:latin typeface="Times New Roman" pitchFamily="18" charset="0"/>
                <a:cs typeface="Times New Roman" pitchFamily="18" charset="0"/>
              </a:rPr>
              <a:t> </a:t>
            </a:r>
            <a:r>
              <a:rPr lang="en-US" sz="4000" b="1" dirty="0" err="1">
                <a:solidFill>
                  <a:srgbClr val="FFFF00"/>
                </a:solidFill>
                <a:latin typeface="Times New Roman" pitchFamily="18" charset="0"/>
                <a:cs typeface="Times New Roman" pitchFamily="18" charset="0"/>
              </a:rPr>
              <a:t>hội</a:t>
            </a:r>
            <a:r>
              <a:rPr lang="en-US" sz="4000" b="1" dirty="0">
                <a:solidFill>
                  <a:srgbClr val="FFFF00"/>
                </a:solidFill>
                <a:latin typeface="Times New Roman" pitchFamily="18" charset="0"/>
                <a:cs typeface="Times New Roman" pitchFamily="18" charset="0"/>
              </a:rPr>
              <a:t> </a:t>
            </a:r>
            <a:r>
              <a:rPr lang="en-US" sz="4000" b="1" dirty="0" err="1">
                <a:solidFill>
                  <a:srgbClr val="FFFF00"/>
                </a:solidFill>
                <a:latin typeface="Times New Roman" pitchFamily="18" charset="0"/>
                <a:cs typeface="Times New Roman" pitchFamily="18" charset="0"/>
              </a:rPr>
              <a:t>nghề</a:t>
            </a:r>
            <a:r>
              <a:rPr lang="en-US" sz="4000" b="1" dirty="0">
                <a:solidFill>
                  <a:srgbClr val="FFFF00"/>
                </a:solidFill>
                <a:latin typeface="Times New Roman" pitchFamily="18" charset="0"/>
                <a:cs typeface="Times New Roman" pitchFamily="18" charset="0"/>
              </a:rPr>
              <a:t> </a:t>
            </a:r>
            <a:r>
              <a:rPr lang="en-US" sz="4000" b="1" dirty="0" err="1">
                <a:solidFill>
                  <a:srgbClr val="FFFF00"/>
                </a:solidFill>
                <a:latin typeface="Times New Roman" pitchFamily="18" charset="0"/>
                <a:cs typeface="Times New Roman" pitchFamily="18" charset="0"/>
              </a:rPr>
              <a:t>nghiệp</a:t>
            </a:r>
            <a:r>
              <a:rPr lang="en-US" sz="4000" b="1" dirty="0">
                <a:solidFill>
                  <a:srgbClr val="FFFF00"/>
                </a:solidFill>
                <a:latin typeface="Times New Roman" pitchFamily="18" charset="0"/>
                <a:cs typeface="Times New Roman" pitchFamily="18" charset="0"/>
              </a:rPr>
              <a:t>: </a:t>
            </a:r>
          </a:p>
        </p:txBody>
      </p:sp>
    </p:spTree>
    <p:extLst>
      <p:ext uri="{BB962C8B-B14F-4D97-AF65-F5344CB8AC3E}">
        <p14:creationId xmlns:p14="http://schemas.microsoft.com/office/powerpoint/2010/main" val="100478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US" sz="4800" dirty="0" err="1" smtClean="0">
                <a:solidFill>
                  <a:srgbClr val="FF0000"/>
                </a:solidFill>
                <a:latin typeface="Times New Roman" pitchFamily="18" charset="0"/>
                <a:cs typeface="Times New Roman" pitchFamily="18" charset="0"/>
              </a:rPr>
              <a:t>Kế</a:t>
            </a:r>
            <a:r>
              <a:rPr lang="en-US" sz="4800" dirty="0" smtClean="0">
                <a:solidFill>
                  <a:srgbClr val="FF0000"/>
                </a:solidFill>
                <a:latin typeface="Times New Roman" pitchFamily="18" charset="0"/>
                <a:cs typeface="Times New Roman" pitchFamily="18" charset="0"/>
              </a:rPr>
              <a:t> </a:t>
            </a:r>
            <a:r>
              <a:rPr lang="en-US" sz="4800" dirty="0" err="1" smtClean="0">
                <a:solidFill>
                  <a:srgbClr val="FF0000"/>
                </a:solidFill>
                <a:latin typeface="Times New Roman" pitchFamily="18" charset="0"/>
                <a:cs typeface="Times New Roman" pitchFamily="18" charset="0"/>
              </a:rPr>
              <a:t>toán</a:t>
            </a:r>
            <a:endParaRPr lang="en-US" sz="4800" dirty="0">
              <a:solidFill>
                <a:srgbClr val="FF0000"/>
              </a:solidFill>
              <a:latin typeface="Times New Roman" pitchFamily="18" charset="0"/>
              <a:cs typeface="Times New Roman" pitchFamily="18" charset="0"/>
            </a:endParaRPr>
          </a:p>
        </p:txBody>
      </p:sp>
      <p:sp>
        <p:nvSpPr>
          <p:cNvPr id="5" name="Rounded Rectangle 4"/>
          <p:cNvSpPr/>
          <p:nvPr/>
        </p:nvSpPr>
        <p:spPr>
          <a:xfrm>
            <a:off x="-27709" y="3276600"/>
            <a:ext cx="9144000" cy="3581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3000" dirty="0"/>
              <a:t>Chúng ta có thể hiểu một cách đơn giản về </a:t>
            </a:r>
            <a:r>
              <a:rPr lang="vi-VN" sz="3000" b="1" i="1" dirty="0"/>
              <a:t>ngành Kế toán</a:t>
            </a:r>
            <a:r>
              <a:rPr lang="vi-VN" sz="3000" dirty="0"/>
              <a:t> như sau: </a:t>
            </a:r>
            <a:r>
              <a:rPr lang="vi-VN" sz="3000" i="1" dirty="0"/>
              <a:t>kế </a:t>
            </a:r>
            <a:r>
              <a:rPr lang="vi-VN" sz="3000" dirty="0"/>
              <a:t>có nghĩa là liệt kê, ghi chép những của cải, tài sản, hoạt động của đơn vị, tổ chức; </a:t>
            </a:r>
            <a:r>
              <a:rPr lang="vi-VN" sz="3000" i="1" dirty="0"/>
              <a:t>toán</a:t>
            </a:r>
            <a:r>
              <a:rPr lang="vi-VN" sz="3000" dirty="0"/>
              <a:t> là tính toán, tính ra kết quả lao động mà còn người đạt được. Vậy </a:t>
            </a:r>
            <a:r>
              <a:rPr lang="vi-VN" sz="3000" i="1" dirty="0"/>
              <a:t>kế toán là gì?</a:t>
            </a:r>
            <a:r>
              <a:rPr lang="vi-VN" sz="3000" dirty="0"/>
              <a:t> Đó là công việc ghi chép, thu nhận, xử lý và cung cấp các thông tin về tình hình hoạt động kinh tế tài chính của một tổ chức, doanh nghiệp, cơ quan,… </a:t>
            </a:r>
            <a:endParaRPr lang="en-US" sz="3000" dirty="0"/>
          </a:p>
        </p:txBody>
      </p:sp>
      <p:sp>
        <p:nvSpPr>
          <p:cNvPr id="8" name="Right Arrow 7"/>
          <p:cNvSpPr/>
          <p:nvPr/>
        </p:nvSpPr>
        <p:spPr>
          <a:xfrm>
            <a:off x="0" y="1905000"/>
            <a:ext cx="5410200" cy="1371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4000" b="1" dirty="0" err="1" smtClean="0">
                <a:solidFill>
                  <a:srgbClr val="FFFF00"/>
                </a:solidFill>
                <a:latin typeface="Times New Roman" pitchFamily="18" charset="0"/>
                <a:cs typeface="Times New Roman" pitchFamily="18" charset="0"/>
              </a:rPr>
              <a:t>Làm</a:t>
            </a:r>
            <a:r>
              <a:rPr lang="en-US" sz="4000" b="1" dirty="0" smtClean="0">
                <a:solidFill>
                  <a:srgbClr val="FFFF00"/>
                </a:solidFill>
                <a:latin typeface="Times New Roman" pitchFamily="18" charset="0"/>
                <a:cs typeface="Times New Roman" pitchFamily="18" charset="0"/>
              </a:rPr>
              <a:t> </a:t>
            </a:r>
            <a:r>
              <a:rPr lang="en-US" sz="4000" b="1" dirty="0" err="1" smtClean="0">
                <a:solidFill>
                  <a:srgbClr val="FFFF00"/>
                </a:solidFill>
                <a:latin typeface="Times New Roman" pitchFamily="18" charset="0"/>
                <a:cs typeface="Times New Roman" pitchFamily="18" charset="0"/>
              </a:rPr>
              <a:t>gì</a:t>
            </a:r>
            <a:r>
              <a:rPr lang="en-US" sz="4000" b="1" dirty="0" smtClean="0">
                <a:solidFill>
                  <a:srgbClr val="FFFF00"/>
                </a:solidFill>
                <a:latin typeface="Times New Roman" pitchFamily="18" charset="0"/>
                <a:cs typeface="Times New Roman" pitchFamily="18" charset="0"/>
              </a:rPr>
              <a:t>?</a:t>
            </a:r>
            <a:endParaRPr lang="en-US" sz="4000" b="1"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558739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US" sz="4400" dirty="0" err="1">
                <a:solidFill>
                  <a:srgbClr val="FF0000"/>
                </a:solidFill>
                <a:latin typeface="Times New Roman" pitchFamily="18" charset="0"/>
                <a:cs typeface="Times New Roman" pitchFamily="18" charset="0"/>
              </a:rPr>
              <a:t>Kế</a:t>
            </a:r>
            <a:r>
              <a:rPr lang="en-US" sz="4400" dirty="0">
                <a:solidFill>
                  <a:srgbClr val="FF0000"/>
                </a:solidFill>
                <a:latin typeface="Times New Roman" pitchFamily="18" charset="0"/>
                <a:cs typeface="Times New Roman" pitchFamily="18" charset="0"/>
              </a:rPr>
              <a:t> </a:t>
            </a:r>
            <a:r>
              <a:rPr lang="en-US" sz="4400" dirty="0" err="1">
                <a:solidFill>
                  <a:srgbClr val="FF0000"/>
                </a:solidFill>
                <a:latin typeface="Times New Roman" pitchFamily="18" charset="0"/>
                <a:cs typeface="Times New Roman" pitchFamily="18" charset="0"/>
              </a:rPr>
              <a:t>toán</a:t>
            </a:r>
            <a:endParaRPr lang="en-US" sz="4400" dirty="0"/>
          </a:p>
        </p:txBody>
      </p:sp>
      <p:sp>
        <p:nvSpPr>
          <p:cNvPr id="7" name="Rounded Rectangle 6"/>
          <p:cNvSpPr/>
          <p:nvPr/>
        </p:nvSpPr>
        <p:spPr>
          <a:xfrm>
            <a:off x="0" y="2971800"/>
            <a:ext cx="9144000" cy="3886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 </a:t>
            </a:r>
            <a:r>
              <a:rPr lang="vi-VN" sz="3200" dirty="0" smtClean="0"/>
              <a:t>Chuyên </a:t>
            </a:r>
            <a:r>
              <a:rPr lang="vi-VN" sz="3200" dirty="0"/>
              <a:t>viên phụ trách kế toán, kiểm toán, thuế, giao dịch ngân hàng, kiểm soát viên, thủ quỹ, tư vấn tài chính,…tại các doanh nghiệp thuộc mọi lĩnh vực</a:t>
            </a:r>
          </a:p>
          <a:p>
            <a:r>
              <a:rPr lang="en-US" sz="3200" dirty="0" smtClean="0"/>
              <a:t>* </a:t>
            </a:r>
            <a:r>
              <a:rPr lang="vi-VN" sz="3200" dirty="0" smtClean="0"/>
              <a:t>Kế </a:t>
            </a:r>
            <a:r>
              <a:rPr lang="vi-VN" sz="3200" dirty="0"/>
              <a:t>toán trưởng, Trưởng phòng kế toán, Giám đốc tài chính – CFO, Quản lý tài chính ở tất cả các loại hình doanh nghiệp trong nước và quốc tế</a:t>
            </a:r>
          </a:p>
          <a:p>
            <a:r>
              <a:rPr lang="en-US" sz="3200" dirty="0" smtClean="0"/>
              <a:t>* </a:t>
            </a:r>
            <a:r>
              <a:rPr lang="vi-VN" sz="3200" dirty="0" smtClean="0"/>
              <a:t>Nghiên </a:t>
            </a:r>
            <a:r>
              <a:rPr lang="vi-VN" sz="3200" dirty="0"/>
              <a:t>cứu viên, Giảng viên, Thanh tra kinh tế,…</a:t>
            </a:r>
          </a:p>
          <a:p>
            <a:pPr lvl="0"/>
            <a:endParaRPr lang="en-US" sz="3200" b="1" dirty="0" smtClean="0"/>
          </a:p>
        </p:txBody>
      </p:sp>
      <p:sp>
        <p:nvSpPr>
          <p:cNvPr id="6" name="Right Arrow 5"/>
          <p:cNvSpPr/>
          <p:nvPr/>
        </p:nvSpPr>
        <p:spPr>
          <a:xfrm>
            <a:off x="0" y="1295400"/>
            <a:ext cx="8686800" cy="1981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600" b="1" dirty="0">
                <a:solidFill>
                  <a:srgbClr val="FFFF00"/>
                </a:solidFill>
              </a:rPr>
              <a:t>S</a:t>
            </a:r>
            <a:r>
              <a:rPr lang="vi-VN" sz="3600" b="1" dirty="0">
                <a:solidFill>
                  <a:srgbClr val="FFFF00"/>
                </a:solidFill>
              </a:rPr>
              <a:t>au khi tốt nghiệp có thể đảm nhiệm nhiều vị trí khác nhau</a:t>
            </a:r>
            <a:r>
              <a:rPr lang="en-US" sz="3600" b="1" dirty="0">
                <a:solidFill>
                  <a:srgbClr val="FFFF00"/>
                </a:solidFill>
              </a:rPr>
              <a:t>:</a:t>
            </a:r>
          </a:p>
        </p:txBody>
      </p:sp>
    </p:spTree>
    <p:extLst>
      <p:ext uri="{BB962C8B-B14F-4D97-AF65-F5344CB8AC3E}">
        <p14:creationId xmlns:p14="http://schemas.microsoft.com/office/powerpoint/2010/main" val="1117684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86891" y="990600"/>
            <a:ext cx="4114800" cy="701040"/>
          </a:xfrm>
        </p:spPr>
        <p:txBody>
          <a:bodyPr>
            <a:noAutofit/>
          </a:bodyPr>
          <a:lstStyle/>
          <a:p>
            <a:r>
              <a:rPr lang="en-US" sz="4000" dirty="0" smtClean="0">
                <a:solidFill>
                  <a:srgbClr val="FF0000"/>
                </a:solidFill>
              </a:rPr>
              <a:t>QUẢN TRỊ</a:t>
            </a:r>
            <a:endParaRPr lang="en-US" sz="4000" dirty="0">
              <a:solidFill>
                <a:srgbClr val="FF0000"/>
              </a:solidFill>
            </a:endParaRPr>
          </a:p>
        </p:txBody>
      </p:sp>
      <p:sp>
        <p:nvSpPr>
          <p:cNvPr id="5" name="Rounded Rectangle 4"/>
          <p:cNvSpPr/>
          <p:nvPr/>
        </p:nvSpPr>
        <p:spPr>
          <a:xfrm>
            <a:off x="-27709" y="3276600"/>
            <a:ext cx="9144000" cy="3429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3200" dirty="0"/>
              <a:t>Quản trị kinh doanh là việc thực hiện các hành vi quản trị quá trình kinh doanh để duy trì, phát triển công việc kinh doanh của doanh nghiệp, bao gồm việc cân nhắc, tạo ra hệ thống, quy trình và tối đa hóa "hiệu suất", "quản lý hoạt động kinh doanh" bằng quá trình tư duy và ra quyết định của nhà quản lý</a:t>
            </a:r>
            <a:endParaRPr lang="en-US" sz="3200" dirty="0"/>
          </a:p>
        </p:txBody>
      </p:sp>
      <p:sp>
        <p:nvSpPr>
          <p:cNvPr id="8" name="Right Arrow 7"/>
          <p:cNvSpPr/>
          <p:nvPr/>
        </p:nvSpPr>
        <p:spPr>
          <a:xfrm>
            <a:off x="0" y="1905000"/>
            <a:ext cx="5410200" cy="1371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4000" b="1" dirty="0" err="1" smtClean="0">
                <a:solidFill>
                  <a:srgbClr val="FFFF00"/>
                </a:solidFill>
                <a:latin typeface="Times New Roman" pitchFamily="18" charset="0"/>
                <a:cs typeface="Times New Roman" pitchFamily="18" charset="0"/>
              </a:rPr>
              <a:t>Làm</a:t>
            </a:r>
            <a:r>
              <a:rPr lang="en-US" sz="4000" b="1" dirty="0" smtClean="0">
                <a:solidFill>
                  <a:srgbClr val="FFFF00"/>
                </a:solidFill>
                <a:latin typeface="Times New Roman" pitchFamily="18" charset="0"/>
                <a:cs typeface="Times New Roman" pitchFamily="18" charset="0"/>
              </a:rPr>
              <a:t> </a:t>
            </a:r>
            <a:r>
              <a:rPr lang="en-US" sz="4000" b="1" dirty="0" err="1" smtClean="0">
                <a:solidFill>
                  <a:srgbClr val="FFFF00"/>
                </a:solidFill>
                <a:latin typeface="Times New Roman" pitchFamily="18" charset="0"/>
                <a:cs typeface="Times New Roman" pitchFamily="18" charset="0"/>
              </a:rPr>
              <a:t>gì</a:t>
            </a:r>
            <a:r>
              <a:rPr lang="en-US" sz="4000" b="1" dirty="0" smtClean="0">
                <a:solidFill>
                  <a:srgbClr val="FFFF00"/>
                </a:solidFill>
                <a:latin typeface="Times New Roman" pitchFamily="18" charset="0"/>
                <a:cs typeface="Times New Roman" pitchFamily="18" charset="0"/>
              </a:rPr>
              <a:t>?</a:t>
            </a:r>
            <a:endParaRPr lang="en-US" sz="4000" b="1"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1770454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US" sz="4400" dirty="0">
                <a:solidFill>
                  <a:srgbClr val="FF0000"/>
                </a:solidFill>
              </a:rPr>
              <a:t>QUẢN </a:t>
            </a:r>
            <a:r>
              <a:rPr lang="en-US" sz="4400" dirty="0" smtClean="0">
                <a:solidFill>
                  <a:srgbClr val="FF0000"/>
                </a:solidFill>
              </a:rPr>
              <a:t>TRỊ</a:t>
            </a:r>
            <a:endParaRPr lang="en-US" sz="4400" dirty="0">
              <a:solidFill>
                <a:srgbClr val="FF0000"/>
              </a:solidFill>
            </a:endParaRPr>
          </a:p>
        </p:txBody>
      </p:sp>
      <p:sp>
        <p:nvSpPr>
          <p:cNvPr id="7" name="Rounded Rectangle 6"/>
          <p:cNvSpPr/>
          <p:nvPr/>
        </p:nvSpPr>
        <p:spPr>
          <a:xfrm>
            <a:off x="0" y="2971800"/>
            <a:ext cx="9144000" cy="3886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 </a:t>
            </a:r>
            <a:r>
              <a:rPr lang="vi-VN" sz="3200" dirty="0"/>
              <a:t>Chuyên viên tại phòng kinh doanh, phòng kế hoạch, phòng marketing, phòng hỗ trợ - giao dịch khách hàng của các công ty, tập đoàn về tài chính, chứng khoán</a:t>
            </a:r>
          </a:p>
          <a:p>
            <a:r>
              <a:rPr lang="en-US" sz="3200" dirty="0" smtClean="0"/>
              <a:t>* </a:t>
            </a:r>
            <a:r>
              <a:rPr lang="vi-VN" sz="3200" dirty="0" smtClean="0"/>
              <a:t>Thăng </a:t>
            </a:r>
            <a:r>
              <a:rPr lang="vi-VN" sz="3200" dirty="0"/>
              <a:t>tiến trở thành Giám đốc điều hành, Giám đốc tài chính tại các tập đoàn, công ty</a:t>
            </a:r>
          </a:p>
          <a:p>
            <a:r>
              <a:rPr lang="en-US" sz="3200" dirty="0" smtClean="0"/>
              <a:t>* </a:t>
            </a:r>
            <a:r>
              <a:rPr lang="vi-VN" sz="3200" dirty="0" smtClean="0"/>
              <a:t>Tự </a:t>
            </a:r>
            <a:r>
              <a:rPr lang="vi-VN" sz="3200" dirty="0"/>
              <a:t>thành lập và điều hành công ty riêng</a:t>
            </a:r>
          </a:p>
          <a:p>
            <a:pPr lvl="0"/>
            <a:endParaRPr lang="en-US" sz="3200" b="1" dirty="0" smtClean="0"/>
          </a:p>
        </p:txBody>
      </p:sp>
      <p:sp>
        <p:nvSpPr>
          <p:cNvPr id="6" name="Right Arrow 5"/>
          <p:cNvSpPr/>
          <p:nvPr/>
        </p:nvSpPr>
        <p:spPr>
          <a:xfrm>
            <a:off x="0" y="1295400"/>
            <a:ext cx="8686800" cy="1981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600" b="1" dirty="0">
                <a:solidFill>
                  <a:srgbClr val="FFFF00"/>
                </a:solidFill>
              </a:rPr>
              <a:t>S</a:t>
            </a:r>
            <a:r>
              <a:rPr lang="vi-VN" sz="3600" b="1" dirty="0">
                <a:solidFill>
                  <a:srgbClr val="FFFF00"/>
                </a:solidFill>
              </a:rPr>
              <a:t>au khi tốt nghiệp có thể đảm nhiệm nhiều vị trí khác nhau</a:t>
            </a:r>
            <a:r>
              <a:rPr lang="en-US" sz="3600" b="1" dirty="0">
                <a:solidFill>
                  <a:srgbClr val="FFFF00"/>
                </a:solidFill>
              </a:rPr>
              <a:t>:</a:t>
            </a:r>
          </a:p>
        </p:txBody>
      </p:sp>
    </p:spTree>
    <p:extLst>
      <p:ext uri="{BB962C8B-B14F-4D97-AF65-F5344CB8AC3E}">
        <p14:creationId xmlns:p14="http://schemas.microsoft.com/office/powerpoint/2010/main" val="3168035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US" sz="4400" dirty="0" smtClean="0">
                <a:solidFill>
                  <a:srgbClr val="FF0000"/>
                </a:solidFill>
              </a:rPr>
              <a:t>TÀI CHÍNH</a:t>
            </a:r>
            <a:endParaRPr lang="en-US" sz="4400" dirty="0">
              <a:solidFill>
                <a:srgbClr val="FF0000"/>
              </a:solidFill>
            </a:endParaRPr>
          </a:p>
        </p:txBody>
      </p:sp>
      <p:sp>
        <p:nvSpPr>
          <p:cNvPr id="5" name="Rounded Rectangle 4"/>
          <p:cNvSpPr/>
          <p:nvPr/>
        </p:nvSpPr>
        <p:spPr>
          <a:xfrm>
            <a:off x="-27709" y="3276600"/>
            <a:ext cx="9144000" cy="2667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3200" b="1" i="1" dirty="0" smtClean="0"/>
              <a:t>Quyết </a:t>
            </a:r>
            <a:r>
              <a:rPr lang="vi-VN" sz="3200" b="1" i="1" dirty="0"/>
              <a:t>định đầu tư vốn; Quyết định huy động vốn</a:t>
            </a:r>
            <a:r>
              <a:rPr lang="vi-VN" sz="3200" b="1" dirty="0"/>
              <a:t> </a:t>
            </a:r>
            <a:r>
              <a:rPr lang="vi-VN" sz="3200" b="1" i="1" dirty="0"/>
              <a:t>và Quyết định phân phối lợi nhuận</a:t>
            </a:r>
            <a:r>
              <a:rPr lang="en-US" sz="3200" dirty="0" smtClean="0"/>
              <a:t> </a:t>
            </a:r>
            <a:endParaRPr lang="en-US" sz="3200" dirty="0"/>
          </a:p>
        </p:txBody>
      </p:sp>
      <p:sp>
        <p:nvSpPr>
          <p:cNvPr id="8" name="Right Arrow 7"/>
          <p:cNvSpPr/>
          <p:nvPr/>
        </p:nvSpPr>
        <p:spPr>
          <a:xfrm>
            <a:off x="0" y="1905000"/>
            <a:ext cx="5410200" cy="1371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4000" b="1" dirty="0" err="1" smtClean="0">
                <a:solidFill>
                  <a:srgbClr val="FFFF00"/>
                </a:solidFill>
                <a:latin typeface="Times New Roman" pitchFamily="18" charset="0"/>
                <a:cs typeface="Times New Roman" pitchFamily="18" charset="0"/>
              </a:rPr>
              <a:t>Làm</a:t>
            </a:r>
            <a:r>
              <a:rPr lang="en-US" sz="4000" b="1" dirty="0" smtClean="0">
                <a:solidFill>
                  <a:srgbClr val="FFFF00"/>
                </a:solidFill>
                <a:latin typeface="Times New Roman" pitchFamily="18" charset="0"/>
                <a:cs typeface="Times New Roman" pitchFamily="18" charset="0"/>
              </a:rPr>
              <a:t> </a:t>
            </a:r>
            <a:r>
              <a:rPr lang="en-US" sz="4000" b="1" dirty="0" err="1" smtClean="0">
                <a:solidFill>
                  <a:srgbClr val="FFFF00"/>
                </a:solidFill>
                <a:latin typeface="Times New Roman" pitchFamily="18" charset="0"/>
                <a:cs typeface="Times New Roman" pitchFamily="18" charset="0"/>
              </a:rPr>
              <a:t>gì</a:t>
            </a:r>
            <a:r>
              <a:rPr lang="en-US" sz="4000" b="1" dirty="0" smtClean="0">
                <a:solidFill>
                  <a:srgbClr val="FFFF00"/>
                </a:solidFill>
                <a:latin typeface="Times New Roman" pitchFamily="18" charset="0"/>
                <a:cs typeface="Times New Roman" pitchFamily="18" charset="0"/>
              </a:rPr>
              <a:t>?</a:t>
            </a:r>
            <a:endParaRPr lang="en-US" sz="4000" b="1"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1582551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US" sz="4400" dirty="0">
                <a:solidFill>
                  <a:srgbClr val="FF0000"/>
                </a:solidFill>
              </a:rPr>
              <a:t>TÀI </a:t>
            </a:r>
            <a:r>
              <a:rPr lang="en-US" sz="4400" dirty="0" smtClean="0">
                <a:solidFill>
                  <a:srgbClr val="FF0000"/>
                </a:solidFill>
              </a:rPr>
              <a:t>CHÍNH</a:t>
            </a:r>
            <a:endParaRPr lang="en-US" sz="4400" dirty="0">
              <a:solidFill>
                <a:srgbClr val="FF0000"/>
              </a:solidFill>
            </a:endParaRPr>
          </a:p>
        </p:txBody>
      </p:sp>
      <p:sp>
        <p:nvSpPr>
          <p:cNvPr id="7" name="Rounded Rectangle 6"/>
          <p:cNvSpPr/>
          <p:nvPr/>
        </p:nvSpPr>
        <p:spPr>
          <a:xfrm>
            <a:off x="0" y="2971800"/>
            <a:ext cx="9144000" cy="3886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200" b="1" i="1" dirty="0">
                <a:solidFill>
                  <a:srgbClr val="FFFF00"/>
                </a:solidFill>
              </a:rPr>
              <a:t>Đối với khu vực quản lý nhà nước</a:t>
            </a:r>
            <a:r>
              <a:rPr lang="vi-VN" sz="3200" dirty="0"/>
              <a:t>: Sinh viên tốt nghiệp ra trường có thể làm việc ở Bộ Tài chính, Tổng cục Thuế, Tổng cục Hải quan, Cục Tài chính doanh nghiệp, Sở Tài chính doanh nghiệp, Cục và các Chi cục thuế, Kho Bạc nhà nước, các ngân hàng thương mại, các Vụ Kế hoạch - Tài chính, Vụ Chính sách tài chính,.. tại các Bộ, Ban, Ngành</a:t>
            </a:r>
            <a:r>
              <a:rPr lang="vi-VN" sz="3200" dirty="0" smtClean="0"/>
              <a:t>.</a:t>
            </a:r>
            <a:endParaRPr lang="vi-VN" sz="3200" dirty="0"/>
          </a:p>
        </p:txBody>
      </p:sp>
      <p:sp>
        <p:nvSpPr>
          <p:cNvPr id="6" name="Right Arrow 5"/>
          <p:cNvSpPr/>
          <p:nvPr/>
        </p:nvSpPr>
        <p:spPr>
          <a:xfrm>
            <a:off x="0" y="1295400"/>
            <a:ext cx="8686800" cy="1981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600" b="1" dirty="0">
                <a:solidFill>
                  <a:srgbClr val="FFFF00"/>
                </a:solidFill>
              </a:rPr>
              <a:t>S</a:t>
            </a:r>
            <a:r>
              <a:rPr lang="vi-VN" sz="3600" b="1" dirty="0">
                <a:solidFill>
                  <a:srgbClr val="FFFF00"/>
                </a:solidFill>
              </a:rPr>
              <a:t>au khi tốt nghiệp có thể đảm nhiệm nhiều vị trí khác nhau</a:t>
            </a:r>
            <a:r>
              <a:rPr lang="en-US" sz="3600" b="1" dirty="0">
                <a:solidFill>
                  <a:srgbClr val="FFFF00"/>
                </a:solidFill>
              </a:rPr>
              <a:t>:</a:t>
            </a:r>
          </a:p>
        </p:txBody>
      </p:sp>
    </p:spTree>
    <p:extLst>
      <p:ext uri="{BB962C8B-B14F-4D97-AF65-F5344CB8AC3E}">
        <p14:creationId xmlns:p14="http://schemas.microsoft.com/office/powerpoint/2010/main" val="2649447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0" y="3124200"/>
            <a:ext cx="9144000" cy="3733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200" b="1" i="1" dirty="0" smtClean="0"/>
              <a:t>- </a:t>
            </a:r>
            <a:r>
              <a:rPr lang="vi-VN" sz="3200" b="1" i="1" dirty="0"/>
              <a:t>Đối với khu vực doanh nghiệp sản xuất kinh doanh (doanh nghiệp phi tài chính)</a:t>
            </a:r>
            <a:r>
              <a:rPr lang="vi-VN" sz="3200" dirty="0"/>
              <a:t>: Sinh viên tốt nghiệp ra trường có thể làm việc tại Ban Tài chính tại các Tập đoàn kinh tế, Tổng công ty 90 và Tổng công ty 91; làm việc tại Phòng Tài chính- Kế toán tại các công ty, các doanh nghiệp thuộc mọi thành phần kinh tế.</a:t>
            </a:r>
          </a:p>
          <a:p>
            <a:endParaRPr lang="en-US" sz="3200" b="1" dirty="0" smtClean="0"/>
          </a:p>
        </p:txBody>
      </p:sp>
      <p:sp>
        <p:nvSpPr>
          <p:cNvPr id="6" name="Right Arrow 5"/>
          <p:cNvSpPr/>
          <p:nvPr/>
        </p:nvSpPr>
        <p:spPr>
          <a:xfrm>
            <a:off x="0" y="1295400"/>
            <a:ext cx="8686800" cy="1981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600" b="1" dirty="0">
                <a:solidFill>
                  <a:srgbClr val="FFFF00"/>
                </a:solidFill>
              </a:rPr>
              <a:t>S</a:t>
            </a:r>
            <a:r>
              <a:rPr lang="vi-VN" sz="3600" b="1" dirty="0">
                <a:solidFill>
                  <a:srgbClr val="FFFF00"/>
                </a:solidFill>
              </a:rPr>
              <a:t>au khi tốt nghiệp có thể đảm nhiệm nhiều vị trí khác nhau</a:t>
            </a:r>
            <a:r>
              <a:rPr lang="en-US" sz="3600" b="1" dirty="0">
                <a:solidFill>
                  <a:srgbClr val="FFFF00"/>
                </a:solidFill>
              </a:rPr>
              <a:t>:</a:t>
            </a:r>
          </a:p>
        </p:txBody>
      </p:sp>
      <p:sp>
        <p:nvSpPr>
          <p:cNvPr id="2" name="Title 1"/>
          <p:cNvSpPr>
            <a:spLocks noGrp="1"/>
          </p:cNvSpPr>
          <p:nvPr>
            <p:ph type="title"/>
          </p:nvPr>
        </p:nvSpPr>
        <p:spPr/>
        <p:txBody>
          <a:bodyPr/>
          <a:lstStyle/>
          <a:p>
            <a:endParaRPr lang="en-US"/>
          </a:p>
        </p:txBody>
      </p:sp>
      <p:sp>
        <p:nvSpPr>
          <p:cNvPr id="8" name="Title 2"/>
          <p:cNvSpPr txBox="1">
            <a:spLocks/>
          </p:cNvSpPr>
          <p:nvPr/>
        </p:nvSpPr>
        <p:spPr>
          <a:xfrm>
            <a:off x="2514600" y="944880"/>
            <a:ext cx="4114800" cy="701040"/>
          </a:xfrm>
          <a:prstGeom prst="rect">
            <a:avLst/>
          </a:prstGeom>
          <a:solidFill>
            <a:schemeClr val="tx1"/>
          </a:solidFill>
          <a:ln w="76200" cmpd="thinThick">
            <a:solidFill>
              <a:schemeClr val="tx1"/>
            </a:solidFill>
            <a:miter lim="800000"/>
          </a:ln>
        </p:spPr>
        <p:txBody>
          <a:bodyPr vert="horz" lIns="91440" tIns="45720" rIns="91440" bIns="45720" rtlCol="0" anchor="ctr" anchorCtr="0">
            <a:noAutofit/>
          </a:bodyPr>
          <a:lstStyle>
            <a:lvl1pPr algn="ctr" defTabSz="914400" rtl="0" eaLnBrk="1" latinLnBrk="0" hangingPunct="1">
              <a:spcBef>
                <a:spcPts val="400"/>
              </a:spcBef>
              <a:buNone/>
              <a:defRPr sz="1800" b="1" kern="1200" cap="all" spc="0" baseline="0">
                <a:solidFill>
                  <a:schemeClr val="bg1">
                    <a:lumMod val="75000"/>
                    <a:lumOff val="25000"/>
                  </a:schemeClr>
                </a:solidFill>
                <a:effectLst/>
                <a:latin typeface="+mj-lt"/>
                <a:ea typeface="+mj-ea"/>
                <a:cs typeface="Tunga" pitchFamily="2"/>
              </a:defRPr>
            </a:lvl1pPr>
          </a:lstStyle>
          <a:p>
            <a:r>
              <a:rPr lang="en-US" sz="4400" smtClean="0">
                <a:solidFill>
                  <a:srgbClr val="FF0000"/>
                </a:solidFill>
              </a:rPr>
              <a:t>TÀI CHÍNH</a:t>
            </a:r>
            <a:endParaRPr lang="en-US" sz="4400" dirty="0">
              <a:solidFill>
                <a:srgbClr val="FF0000"/>
              </a:solidFill>
            </a:endParaRPr>
          </a:p>
        </p:txBody>
      </p:sp>
    </p:spTree>
    <p:extLst>
      <p:ext uri="{BB962C8B-B14F-4D97-AF65-F5344CB8AC3E}">
        <p14:creationId xmlns:p14="http://schemas.microsoft.com/office/powerpoint/2010/main" val="370649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0" y="2971800"/>
            <a:ext cx="9144000" cy="3886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2800" b="1" i="1" dirty="0" smtClean="0">
                <a:solidFill>
                  <a:srgbClr val="FFFF00"/>
                </a:solidFill>
              </a:rPr>
              <a:t>- </a:t>
            </a:r>
            <a:r>
              <a:rPr lang="vi-VN" sz="2800" b="1" i="1" dirty="0">
                <a:solidFill>
                  <a:srgbClr val="FFFF00"/>
                </a:solidFill>
              </a:rPr>
              <a:t>Đối với các doanh nghiệp tài chính như Ngân hàng, Công ty Bảo hiểm, công ty chứng khoán, Quỹ đầu tư, Công ty tài chính</a:t>
            </a:r>
            <a:r>
              <a:rPr lang="vi-VN" sz="2800" b="1" i="1" dirty="0"/>
              <a:t>:</a:t>
            </a:r>
            <a:r>
              <a:rPr lang="vi-VN" sz="2800" dirty="0"/>
              <a:t> Sinh viên tốt nghiệp ra trường có thể xin việc làm chuyên viên thẩm định dự án, chuyên viên tín dụng, thanh toán quốc tế và triển khai các dịch vụ tài chính ở các ngân hàng; chuyên viên ở các công ty bảo hiểm và các quỹ đầu tư; các nhà môi giới trên thị trường chứng khoán; chuyên gia tư vấn tài chính ở các công ty chứng khoán, công ty kiểm toán v.v</a:t>
            </a:r>
            <a:r>
              <a:rPr lang="vi-VN" sz="2800" dirty="0" smtClean="0"/>
              <a:t>.</a:t>
            </a:r>
            <a:endParaRPr lang="vi-VN" sz="2800" dirty="0"/>
          </a:p>
        </p:txBody>
      </p:sp>
      <p:sp>
        <p:nvSpPr>
          <p:cNvPr id="6" name="Right Arrow 5"/>
          <p:cNvSpPr/>
          <p:nvPr/>
        </p:nvSpPr>
        <p:spPr>
          <a:xfrm>
            <a:off x="0" y="1295400"/>
            <a:ext cx="8686800" cy="1981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600" b="1" dirty="0">
                <a:solidFill>
                  <a:srgbClr val="FFFF00"/>
                </a:solidFill>
              </a:rPr>
              <a:t>S</a:t>
            </a:r>
            <a:r>
              <a:rPr lang="vi-VN" sz="3600" b="1" dirty="0">
                <a:solidFill>
                  <a:srgbClr val="FFFF00"/>
                </a:solidFill>
              </a:rPr>
              <a:t>au khi tốt nghiệp có thể đảm nhiệm nhiều vị trí khác nhau</a:t>
            </a:r>
            <a:r>
              <a:rPr lang="en-US" sz="3600" b="1" dirty="0">
                <a:solidFill>
                  <a:srgbClr val="FFFF00"/>
                </a:solidFill>
              </a:rPr>
              <a:t>:</a:t>
            </a:r>
          </a:p>
        </p:txBody>
      </p:sp>
      <p:sp>
        <p:nvSpPr>
          <p:cNvPr id="8" name="Title 2"/>
          <p:cNvSpPr>
            <a:spLocks noGrp="1"/>
          </p:cNvSpPr>
          <p:nvPr>
            <p:ph type="title"/>
          </p:nvPr>
        </p:nvSpPr>
        <p:spPr>
          <a:xfrm>
            <a:off x="2514600" y="975360"/>
            <a:ext cx="4114800" cy="701040"/>
          </a:xfrm>
        </p:spPr>
        <p:txBody>
          <a:bodyPr>
            <a:noAutofit/>
          </a:bodyPr>
          <a:lstStyle/>
          <a:p>
            <a:r>
              <a:rPr lang="en-US" sz="4400" dirty="0">
                <a:solidFill>
                  <a:srgbClr val="FF0000"/>
                </a:solidFill>
              </a:rPr>
              <a:t>TÀI </a:t>
            </a:r>
            <a:r>
              <a:rPr lang="en-US" sz="4400" dirty="0" smtClean="0">
                <a:solidFill>
                  <a:srgbClr val="FF0000"/>
                </a:solidFill>
              </a:rPr>
              <a:t>CHÍNH</a:t>
            </a:r>
            <a:endParaRPr lang="en-US" sz="4400" dirty="0">
              <a:solidFill>
                <a:srgbClr val="FF0000"/>
              </a:solidFill>
            </a:endParaRPr>
          </a:p>
        </p:txBody>
      </p:sp>
    </p:spTree>
    <p:extLst>
      <p:ext uri="{BB962C8B-B14F-4D97-AF65-F5344CB8AC3E}">
        <p14:creationId xmlns:p14="http://schemas.microsoft.com/office/powerpoint/2010/main" val="222347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0" y="2895600"/>
            <a:ext cx="9144000" cy="3962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000" dirty="0" smtClean="0"/>
              <a:t>-</a:t>
            </a:r>
            <a:r>
              <a:rPr lang="vi-VN" sz="3000" dirty="0"/>
              <a:t> </a:t>
            </a:r>
            <a:r>
              <a:rPr lang="vi-VN" sz="3000" b="1" i="1" dirty="0">
                <a:solidFill>
                  <a:srgbClr val="FFFF00"/>
                </a:solidFill>
              </a:rPr>
              <a:t>Có thể trở thành giảng viên giảng dạy các môn học về tài chính doanh nghiệp</a:t>
            </a:r>
            <a:r>
              <a:rPr lang="vi-VN" sz="3000" dirty="0"/>
              <a:t>, thị trường tài chính và định giá chứng khoán, lý thuyết tài chính tiền tệ tại các Học viện, các trường Đại học, Cao đẳng; làm nghiên cứu viên tại các cơ quan nghiên cứu khoa học, các Viện nghiên cứu về lĩnh vực Tài chính - Ngân hàng nói chung và Tài chính doanh nghiệp nói riêng.</a:t>
            </a:r>
          </a:p>
          <a:p>
            <a:pPr lvl="0"/>
            <a:endParaRPr lang="en-US" sz="3000" b="1" dirty="0" smtClean="0"/>
          </a:p>
        </p:txBody>
      </p:sp>
      <p:sp>
        <p:nvSpPr>
          <p:cNvPr id="6" name="Right Arrow 5"/>
          <p:cNvSpPr/>
          <p:nvPr/>
        </p:nvSpPr>
        <p:spPr>
          <a:xfrm>
            <a:off x="0" y="1295400"/>
            <a:ext cx="8686800" cy="1981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600" b="1" dirty="0">
                <a:solidFill>
                  <a:srgbClr val="FFFF00"/>
                </a:solidFill>
              </a:rPr>
              <a:t>S</a:t>
            </a:r>
            <a:r>
              <a:rPr lang="vi-VN" sz="3600" b="1" dirty="0">
                <a:solidFill>
                  <a:srgbClr val="FFFF00"/>
                </a:solidFill>
              </a:rPr>
              <a:t>au khi tốt nghiệp có thể đảm nhiệm nhiều vị trí khác nhau</a:t>
            </a:r>
            <a:r>
              <a:rPr lang="en-US" sz="3600" b="1" dirty="0">
                <a:solidFill>
                  <a:srgbClr val="FFFF00"/>
                </a:solidFill>
              </a:rPr>
              <a:t>:</a:t>
            </a:r>
          </a:p>
        </p:txBody>
      </p:sp>
      <p:sp>
        <p:nvSpPr>
          <p:cNvPr id="2" name="Title 1"/>
          <p:cNvSpPr>
            <a:spLocks noGrp="1"/>
          </p:cNvSpPr>
          <p:nvPr>
            <p:ph type="title"/>
          </p:nvPr>
        </p:nvSpPr>
        <p:spPr/>
        <p:txBody>
          <a:bodyPr/>
          <a:lstStyle/>
          <a:p>
            <a:endParaRPr lang="en-US"/>
          </a:p>
        </p:txBody>
      </p:sp>
      <p:sp>
        <p:nvSpPr>
          <p:cNvPr id="8" name="Title 2"/>
          <p:cNvSpPr txBox="1">
            <a:spLocks/>
          </p:cNvSpPr>
          <p:nvPr/>
        </p:nvSpPr>
        <p:spPr>
          <a:xfrm>
            <a:off x="2514600" y="944880"/>
            <a:ext cx="4114800" cy="701040"/>
          </a:xfrm>
          <a:prstGeom prst="rect">
            <a:avLst/>
          </a:prstGeom>
          <a:solidFill>
            <a:schemeClr val="tx1"/>
          </a:solidFill>
          <a:ln w="76200" cmpd="thinThick">
            <a:solidFill>
              <a:schemeClr val="tx1"/>
            </a:solidFill>
            <a:miter lim="800000"/>
          </a:ln>
        </p:spPr>
        <p:txBody>
          <a:bodyPr vert="horz" lIns="91440" tIns="45720" rIns="91440" bIns="45720" rtlCol="0" anchor="ctr" anchorCtr="0">
            <a:noAutofit/>
          </a:bodyPr>
          <a:lstStyle>
            <a:lvl1pPr algn="ctr" defTabSz="914400" rtl="0" eaLnBrk="1" latinLnBrk="0" hangingPunct="1">
              <a:spcBef>
                <a:spcPts val="400"/>
              </a:spcBef>
              <a:buNone/>
              <a:defRPr sz="1800" b="1" kern="1200" cap="all" spc="0" baseline="0">
                <a:solidFill>
                  <a:schemeClr val="bg1">
                    <a:lumMod val="75000"/>
                    <a:lumOff val="25000"/>
                  </a:schemeClr>
                </a:solidFill>
                <a:effectLst/>
                <a:latin typeface="+mj-lt"/>
                <a:ea typeface="+mj-ea"/>
                <a:cs typeface="Tunga" pitchFamily="2"/>
              </a:defRPr>
            </a:lvl1pPr>
          </a:lstStyle>
          <a:p>
            <a:r>
              <a:rPr lang="en-US" sz="4400" smtClean="0">
                <a:solidFill>
                  <a:srgbClr val="FF0000"/>
                </a:solidFill>
              </a:rPr>
              <a:t>TÀI CHÍNH</a:t>
            </a:r>
            <a:endParaRPr lang="en-US" sz="4400" dirty="0">
              <a:solidFill>
                <a:srgbClr val="FF0000"/>
              </a:solidFill>
            </a:endParaRPr>
          </a:p>
        </p:txBody>
      </p:sp>
    </p:spTree>
    <p:extLst>
      <p:ext uri="{BB962C8B-B14F-4D97-AF65-F5344CB8AC3E}">
        <p14:creationId xmlns:p14="http://schemas.microsoft.com/office/powerpoint/2010/main" val="920687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chor="t">
            <a:noAutofit/>
          </a:bodyPr>
          <a:lstStyle/>
          <a:p>
            <a:r>
              <a:rPr lang="en-US" sz="4400" dirty="0" smtClean="0">
                <a:solidFill>
                  <a:srgbClr val="FF0000"/>
                </a:solidFill>
              </a:rPr>
              <a:t>LOGICTICS</a:t>
            </a:r>
            <a:r>
              <a:rPr lang="en-US" sz="4400" dirty="0">
                <a:solidFill>
                  <a:srgbClr val="FF0000"/>
                </a:solidFill>
              </a:rPr>
              <a:t/>
            </a:r>
            <a:br>
              <a:rPr lang="en-US" sz="4400" dirty="0">
                <a:solidFill>
                  <a:srgbClr val="FF0000"/>
                </a:solidFill>
              </a:rPr>
            </a:br>
            <a:endParaRPr lang="en-US" sz="4400" dirty="0">
              <a:solidFill>
                <a:srgbClr val="FF0000"/>
              </a:solidFill>
            </a:endParaRPr>
          </a:p>
        </p:txBody>
      </p:sp>
      <p:sp>
        <p:nvSpPr>
          <p:cNvPr id="8" name="Right Arrow 7"/>
          <p:cNvSpPr/>
          <p:nvPr/>
        </p:nvSpPr>
        <p:spPr>
          <a:xfrm>
            <a:off x="0" y="1371600"/>
            <a:ext cx="9144000" cy="1371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4000" b="1" dirty="0" err="1" smtClean="0">
                <a:solidFill>
                  <a:srgbClr val="FFFF00"/>
                </a:solidFill>
                <a:latin typeface="Times New Roman" pitchFamily="18" charset="0"/>
                <a:cs typeface="Times New Roman" pitchFamily="18" charset="0"/>
              </a:rPr>
              <a:t>Làm</a:t>
            </a:r>
            <a:r>
              <a:rPr lang="en-US" sz="4000" b="1" dirty="0" smtClean="0">
                <a:solidFill>
                  <a:srgbClr val="FFFF00"/>
                </a:solidFill>
                <a:latin typeface="Times New Roman" pitchFamily="18" charset="0"/>
                <a:cs typeface="Times New Roman" pitchFamily="18" charset="0"/>
              </a:rPr>
              <a:t> </a:t>
            </a:r>
            <a:r>
              <a:rPr lang="en-US" sz="4000" b="1" dirty="0" err="1" smtClean="0">
                <a:solidFill>
                  <a:srgbClr val="FFFF00"/>
                </a:solidFill>
                <a:latin typeface="Times New Roman" pitchFamily="18" charset="0"/>
                <a:cs typeface="Times New Roman" pitchFamily="18" charset="0"/>
              </a:rPr>
              <a:t>gì</a:t>
            </a:r>
            <a:r>
              <a:rPr lang="en-US" sz="4000" b="1" dirty="0" smtClean="0">
                <a:solidFill>
                  <a:srgbClr val="FFFF00"/>
                </a:solidFill>
                <a:latin typeface="Times New Roman" pitchFamily="18" charset="0"/>
                <a:cs typeface="Times New Roman" pitchFamily="18" charset="0"/>
              </a:rPr>
              <a:t>?</a:t>
            </a:r>
            <a:endParaRPr lang="en-US" sz="4000" b="1" dirty="0">
              <a:solidFill>
                <a:srgbClr val="FFFF00"/>
              </a:solidFill>
              <a:latin typeface="Times New Roman" pitchFamily="18" charset="0"/>
              <a:cs typeface="Times New Roman" pitchFamily="18" charset="0"/>
            </a:endParaRPr>
          </a:p>
        </p:txBody>
      </p:sp>
      <p:pic>
        <p:nvPicPr>
          <p:cNvPr id="2050" name="Picture 2" descr="C:\Users\HP\Pictures\Ima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8400"/>
            <a:ext cx="9144000" cy="4419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820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chor="t">
            <a:noAutofit/>
          </a:bodyPr>
          <a:lstStyle/>
          <a:p>
            <a:r>
              <a:rPr lang="en-US" sz="4400" dirty="0" smtClean="0">
                <a:solidFill>
                  <a:srgbClr val="FF0000"/>
                </a:solidFill>
              </a:rPr>
              <a:t>LOGICTICS</a:t>
            </a:r>
            <a:r>
              <a:rPr lang="en-US" sz="4400" dirty="0">
                <a:solidFill>
                  <a:srgbClr val="FF0000"/>
                </a:solidFill>
              </a:rPr>
              <a:t/>
            </a:r>
            <a:br>
              <a:rPr lang="en-US" sz="4400" dirty="0">
                <a:solidFill>
                  <a:srgbClr val="FF0000"/>
                </a:solidFill>
              </a:rPr>
            </a:br>
            <a:endParaRPr lang="en-US" sz="4400" dirty="0">
              <a:solidFill>
                <a:srgbClr val="FF0000"/>
              </a:solidFill>
            </a:endParaRPr>
          </a:p>
        </p:txBody>
      </p:sp>
      <p:sp>
        <p:nvSpPr>
          <p:cNvPr id="8" name="Right Arrow 7"/>
          <p:cNvSpPr/>
          <p:nvPr/>
        </p:nvSpPr>
        <p:spPr>
          <a:xfrm>
            <a:off x="0" y="1371600"/>
            <a:ext cx="9144000" cy="1371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4000" b="1" dirty="0" err="1" smtClean="0">
                <a:solidFill>
                  <a:srgbClr val="FFFF00"/>
                </a:solidFill>
                <a:latin typeface="Times New Roman" pitchFamily="18" charset="0"/>
                <a:cs typeface="Times New Roman" pitchFamily="18" charset="0"/>
              </a:rPr>
              <a:t>Làm</a:t>
            </a:r>
            <a:r>
              <a:rPr lang="en-US" sz="4000" b="1" dirty="0" smtClean="0">
                <a:solidFill>
                  <a:srgbClr val="FFFF00"/>
                </a:solidFill>
                <a:latin typeface="Times New Roman" pitchFamily="18" charset="0"/>
                <a:cs typeface="Times New Roman" pitchFamily="18" charset="0"/>
              </a:rPr>
              <a:t> </a:t>
            </a:r>
            <a:r>
              <a:rPr lang="en-US" sz="4000" b="1" dirty="0" err="1" smtClean="0">
                <a:solidFill>
                  <a:srgbClr val="FFFF00"/>
                </a:solidFill>
                <a:latin typeface="Times New Roman" pitchFamily="18" charset="0"/>
                <a:cs typeface="Times New Roman" pitchFamily="18" charset="0"/>
              </a:rPr>
              <a:t>gì</a:t>
            </a:r>
            <a:r>
              <a:rPr lang="en-US" sz="4000" b="1" dirty="0" smtClean="0">
                <a:solidFill>
                  <a:srgbClr val="FFFF00"/>
                </a:solidFill>
                <a:latin typeface="Times New Roman" pitchFamily="18" charset="0"/>
                <a:cs typeface="Times New Roman" pitchFamily="18" charset="0"/>
              </a:rPr>
              <a:t>?</a:t>
            </a:r>
            <a:endParaRPr lang="en-US" sz="4000" b="1" dirty="0">
              <a:solidFill>
                <a:srgbClr val="FFFF00"/>
              </a:solidFill>
              <a:latin typeface="Times New Roman" pitchFamily="18" charset="0"/>
              <a:cs typeface="Times New Roman" pitchFamily="18" charset="0"/>
            </a:endParaRPr>
          </a:p>
        </p:txBody>
      </p:sp>
      <p:sp>
        <p:nvSpPr>
          <p:cNvPr id="2" name="Rounded Rectangle 1"/>
          <p:cNvSpPr/>
          <p:nvPr/>
        </p:nvSpPr>
        <p:spPr>
          <a:xfrm>
            <a:off x="0" y="2590800"/>
            <a:ext cx="9067800" cy="4038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200" dirty="0"/>
              <a:t>Hiểu một cách đơn giản nhất ngành logistics chính là dịch vụ vận chuyển hàng hóa tối ưu nhất từ nơi sản xuất, cung cấp đến tay người tiêu dùng. Những đơn vị, công ty logistics sẽ phải lên kế hoạch cụ thể và kiểm soát các luồng chuyển dịch của hàng hóa hay thông tin liên quan tới nguyên nhiên liệu từ điểm xuất phát tới điểm tiêu thụ theo yêu cầu mà khách hàng đặt ra</a:t>
            </a:r>
            <a:endParaRPr lang="en-US" sz="3200" dirty="0"/>
          </a:p>
        </p:txBody>
      </p:sp>
    </p:spTree>
    <p:extLst>
      <p:ext uri="{BB962C8B-B14F-4D97-AF65-F5344CB8AC3E}">
        <p14:creationId xmlns:p14="http://schemas.microsoft.com/office/powerpoint/2010/main" val="2412263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chor="t">
            <a:noAutofit/>
          </a:bodyPr>
          <a:lstStyle/>
          <a:p>
            <a:r>
              <a:rPr lang="en-US" sz="4400" dirty="0" smtClean="0">
                <a:solidFill>
                  <a:srgbClr val="FF0000"/>
                </a:solidFill>
              </a:rPr>
              <a:t>LOGICTICS</a:t>
            </a:r>
            <a:r>
              <a:rPr lang="en-US" sz="4400" dirty="0">
                <a:solidFill>
                  <a:srgbClr val="FF0000"/>
                </a:solidFill>
              </a:rPr>
              <a:t/>
            </a:r>
            <a:br>
              <a:rPr lang="en-US" sz="4400" dirty="0">
                <a:solidFill>
                  <a:srgbClr val="FF0000"/>
                </a:solidFill>
              </a:rPr>
            </a:br>
            <a:endParaRPr lang="en-US" sz="4400" dirty="0">
              <a:solidFill>
                <a:srgbClr val="FF0000"/>
              </a:solidFill>
            </a:endParaRPr>
          </a:p>
        </p:txBody>
      </p:sp>
      <p:sp>
        <p:nvSpPr>
          <p:cNvPr id="8" name="Right Arrow 7"/>
          <p:cNvSpPr/>
          <p:nvPr/>
        </p:nvSpPr>
        <p:spPr>
          <a:xfrm>
            <a:off x="0" y="1371600"/>
            <a:ext cx="9144000" cy="1371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4000" b="1" dirty="0" err="1" smtClean="0">
                <a:solidFill>
                  <a:srgbClr val="FFFF00"/>
                </a:solidFill>
                <a:latin typeface="Times New Roman" pitchFamily="18" charset="0"/>
                <a:cs typeface="Times New Roman" pitchFamily="18" charset="0"/>
              </a:rPr>
              <a:t>Làm</a:t>
            </a:r>
            <a:r>
              <a:rPr lang="en-US" sz="4000" b="1" dirty="0" smtClean="0">
                <a:solidFill>
                  <a:srgbClr val="FFFF00"/>
                </a:solidFill>
                <a:latin typeface="Times New Roman" pitchFamily="18" charset="0"/>
                <a:cs typeface="Times New Roman" pitchFamily="18" charset="0"/>
              </a:rPr>
              <a:t> </a:t>
            </a:r>
            <a:r>
              <a:rPr lang="en-US" sz="4000" b="1" dirty="0" err="1" smtClean="0">
                <a:solidFill>
                  <a:srgbClr val="FFFF00"/>
                </a:solidFill>
                <a:latin typeface="Times New Roman" pitchFamily="18" charset="0"/>
                <a:cs typeface="Times New Roman" pitchFamily="18" charset="0"/>
              </a:rPr>
              <a:t>gì</a:t>
            </a:r>
            <a:r>
              <a:rPr lang="en-US" sz="4000" b="1" dirty="0" smtClean="0">
                <a:solidFill>
                  <a:srgbClr val="FFFF00"/>
                </a:solidFill>
                <a:latin typeface="Times New Roman" pitchFamily="18" charset="0"/>
                <a:cs typeface="Times New Roman" pitchFamily="18" charset="0"/>
              </a:rPr>
              <a:t>?</a:t>
            </a:r>
            <a:endParaRPr lang="en-US" sz="4000" b="1" dirty="0">
              <a:solidFill>
                <a:srgbClr val="FFFF00"/>
              </a:solidFill>
              <a:latin typeface="Times New Roman" pitchFamily="18" charset="0"/>
              <a:cs typeface="Times New Roman" pitchFamily="18" charset="0"/>
            </a:endParaRPr>
          </a:p>
        </p:txBody>
      </p:sp>
      <p:sp>
        <p:nvSpPr>
          <p:cNvPr id="2" name="Rounded Rectangle 1"/>
          <p:cNvSpPr/>
          <p:nvPr/>
        </p:nvSpPr>
        <p:spPr>
          <a:xfrm>
            <a:off x="0" y="2590800"/>
            <a:ext cx="9067800" cy="4038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200" dirty="0"/>
              <a:t>Chức năng của ngành Logistics không chỉ là giao nhận, vận tải mà còn bao gồm các hoạt động khác như kho bãi, lưu trữ hàng hóa, bao bì, đóng gói, luân chuyển hàng hóa, xử lý hàng hư hỏng… Nếu làm tốt về Logistics, doanh nghiệp sẽ tiết kiệm được nhiều chi phí vận chuyển, giảm giá thành sản phẩm, tăng tính cạnh tranh và tăng lợi nhuận cho công ty.</a:t>
            </a:r>
            <a:endParaRPr lang="en-US" sz="3200" dirty="0"/>
          </a:p>
        </p:txBody>
      </p:sp>
    </p:spTree>
    <p:extLst>
      <p:ext uri="{BB962C8B-B14F-4D97-AF65-F5344CB8AC3E}">
        <p14:creationId xmlns:p14="http://schemas.microsoft.com/office/powerpoint/2010/main" val="1150179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0" y="2971800"/>
            <a:ext cx="9144000" cy="3886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t>* </a:t>
            </a:r>
            <a:r>
              <a:rPr lang="vi-VN" sz="3200" dirty="0"/>
              <a:t>Sau khi ra trường, sinh viên có thể công tác tại các doanh nghiệp làm dịch vụ logistics, doanh nghiệp làm dịch vụ vận tải đa phương thức nói riêng và các doanh nghiệp dịch vụ vận tải, giao nhận nói chung, …Các phòng ban nghiệp vụ phù hợp chuyên môn gồm: kế hoạch, khai thác, marketing, dịch vụ khác hàng, kinh doanh quốc tế, kho vận, cung ứng vật tư, kế toán…</a:t>
            </a:r>
            <a:endParaRPr lang="en-US" sz="3200" b="1" dirty="0" smtClean="0"/>
          </a:p>
        </p:txBody>
      </p:sp>
      <p:sp>
        <p:nvSpPr>
          <p:cNvPr id="6" name="Right Arrow 5"/>
          <p:cNvSpPr/>
          <p:nvPr/>
        </p:nvSpPr>
        <p:spPr>
          <a:xfrm>
            <a:off x="0" y="1295400"/>
            <a:ext cx="8686800" cy="1981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600" b="1" dirty="0">
                <a:solidFill>
                  <a:srgbClr val="FFFF00"/>
                </a:solidFill>
              </a:rPr>
              <a:t>S</a:t>
            </a:r>
            <a:r>
              <a:rPr lang="vi-VN" sz="3600" b="1" dirty="0">
                <a:solidFill>
                  <a:srgbClr val="FFFF00"/>
                </a:solidFill>
              </a:rPr>
              <a:t>au khi tốt nghiệp có thể đảm nhiệm nhiều vị trí khác nhau</a:t>
            </a:r>
            <a:r>
              <a:rPr lang="en-US" sz="3600" b="1" dirty="0">
                <a:solidFill>
                  <a:srgbClr val="FFFF00"/>
                </a:solidFill>
              </a:rPr>
              <a:t>:</a:t>
            </a:r>
          </a:p>
        </p:txBody>
      </p:sp>
      <p:sp>
        <p:nvSpPr>
          <p:cNvPr id="2" name="Title 1"/>
          <p:cNvSpPr>
            <a:spLocks noGrp="1"/>
          </p:cNvSpPr>
          <p:nvPr>
            <p:ph type="title"/>
          </p:nvPr>
        </p:nvSpPr>
        <p:spPr/>
        <p:txBody>
          <a:bodyPr/>
          <a:lstStyle/>
          <a:p>
            <a:endParaRPr lang="en-US"/>
          </a:p>
        </p:txBody>
      </p:sp>
      <p:sp>
        <p:nvSpPr>
          <p:cNvPr id="8" name="Title 2"/>
          <p:cNvSpPr txBox="1">
            <a:spLocks/>
          </p:cNvSpPr>
          <p:nvPr/>
        </p:nvSpPr>
        <p:spPr>
          <a:xfrm>
            <a:off x="2514600" y="944880"/>
            <a:ext cx="4114800" cy="701040"/>
          </a:xfrm>
          <a:prstGeom prst="rect">
            <a:avLst/>
          </a:prstGeom>
          <a:solidFill>
            <a:schemeClr val="tx1"/>
          </a:solidFill>
          <a:ln w="76200" cmpd="thinThick">
            <a:solidFill>
              <a:schemeClr val="tx1"/>
            </a:solidFill>
            <a:miter lim="800000"/>
          </a:ln>
        </p:spPr>
        <p:txBody>
          <a:bodyPr vert="horz" lIns="91440" tIns="45720" rIns="91440" bIns="45720" rtlCol="0" anchor="t" anchorCtr="0">
            <a:noAutofit/>
          </a:bodyPr>
          <a:lstStyle>
            <a:lvl1pPr algn="ctr" defTabSz="914400" rtl="0" eaLnBrk="1" latinLnBrk="0" hangingPunct="1">
              <a:spcBef>
                <a:spcPts val="400"/>
              </a:spcBef>
              <a:buNone/>
              <a:defRPr sz="1800" b="1" kern="1200" cap="all" spc="0" baseline="0">
                <a:solidFill>
                  <a:schemeClr val="bg1">
                    <a:lumMod val="75000"/>
                    <a:lumOff val="25000"/>
                  </a:schemeClr>
                </a:solidFill>
                <a:effectLst/>
                <a:latin typeface="+mj-lt"/>
                <a:ea typeface="+mj-ea"/>
                <a:cs typeface="Tunga" pitchFamily="2"/>
              </a:defRPr>
            </a:lvl1pPr>
          </a:lstStyle>
          <a:p>
            <a:r>
              <a:rPr lang="en-US" sz="4400" smtClean="0">
                <a:solidFill>
                  <a:srgbClr val="FF0000"/>
                </a:solidFill>
              </a:rPr>
              <a:t>LOGICTICS</a:t>
            </a:r>
            <a:br>
              <a:rPr lang="en-US" sz="4400" smtClean="0">
                <a:solidFill>
                  <a:srgbClr val="FF0000"/>
                </a:solidFill>
              </a:rPr>
            </a:br>
            <a:endParaRPr lang="en-US" sz="4400" dirty="0">
              <a:solidFill>
                <a:srgbClr val="FF0000"/>
              </a:solidFill>
            </a:endParaRPr>
          </a:p>
        </p:txBody>
      </p:sp>
    </p:spTree>
    <p:extLst>
      <p:ext uri="{BB962C8B-B14F-4D97-AF65-F5344CB8AC3E}">
        <p14:creationId xmlns:p14="http://schemas.microsoft.com/office/powerpoint/2010/main" val="35015891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0" y="2971800"/>
            <a:ext cx="9144000" cy="3886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000" dirty="0"/>
              <a:t>Theo thống kê sơ bộ, hiện nay riêng trên địa bàn Tp.HCM có khoảng 800 – 900 doanh nghiệp hoạt động dịch vụ logistics trong tổng số khoảng hơn 1500 doanh nghiệp trên cả nước. Theoước tính của Sở Kế hoạch và Đầu tư TP.HCM, trung bình mỗi tuần có một công ty giao nhận logistics được cấp phép hoạt động hoặc bổ sung chức năng logistics. Sự phát triển nóng của dịch vụ logistics đã làm cho nguồn nhân lực cho ngành này trở nên thiếu hụt trầm trọng</a:t>
            </a:r>
            <a:endParaRPr lang="en-US" sz="3000" b="1" dirty="0" smtClean="0"/>
          </a:p>
        </p:txBody>
      </p:sp>
      <p:sp>
        <p:nvSpPr>
          <p:cNvPr id="6" name="Right Arrow 5"/>
          <p:cNvSpPr/>
          <p:nvPr/>
        </p:nvSpPr>
        <p:spPr>
          <a:xfrm>
            <a:off x="0" y="1295400"/>
            <a:ext cx="8686800" cy="1981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3600" b="1" dirty="0">
                <a:solidFill>
                  <a:srgbClr val="FFFF00"/>
                </a:solidFill>
              </a:rPr>
              <a:t>S</a:t>
            </a:r>
            <a:r>
              <a:rPr lang="vi-VN" sz="3600" b="1" dirty="0">
                <a:solidFill>
                  <a:srgbClr val="FFFF00"/>
                </a:solidFill>
              </a:rPr>
              <a:t>au khi tốt nghiệp có thể đảm nhiệm nhiều vị trí khác nhau</a:t>
            </a:r>
            <a:r>
              <a:rPr lang="en-US" sz="3600" b="1" dirty="0">
                <a:solidFill>
                  <a:srgbClr val="FFFF00"/>
                </a:solidFill>
              </a:rPr>
              <a:t>:</a:t>
            </a:r>
          </a:p>
        </p:txBody>
      </p:sp>
      <p:sp>
        <p:nvSpPr>
          <p:cNvPr id="2" name="Title 1"/>
          <p:cNvSpPr>
            <a:spLocks noGrp="1"/>
          </p:cNvSpPr>
          <p:nvPr>
            <p:ph type="title"/>
          </p:nvPr>
        </p:nvSpPr>
        <p:spPr/>
        <p:txBody>
          <a:bodyPr/>
          <a:lstStyle/>
          <a:p>
            <a:endParaRPr lang="en-US"/>
          </a:p>
        </p:txBody>
      </p:sp>
      <p:sp>
        <p:nvSpPr>
          <p:cNvPr id="8" name="Title 2"/>
          <p:cNvSpPr txBox="1">
            <a:spLocks/>
          </p:cNvSpPr>
          <p:nvPr/>
        </p:nvSpPr>
        <p:spPr>
          <a:xfrm>
            <a:off x="2514600" y="944880"/>
            <a:ext cx="4114800" cy="701040"/>
          </a:xfrm>
          <a:prstGeom prst="rect">
            <a:avLst/>
          </a:prstGeom>
          <a:solidFill>
            <a:schemeClr val="tx1"/>
          </a:solidFill>
          <a:ln w="76200" cmpd="thinThick">
            <a:solidFill>
              <a:schemeClr val="tx1"/>
            </a:solidFill>
            <a:miter lim="800000"/>
          </a:ln>
        </p:spPr>
        <p:txBody>
          <a:bodyPr vert="horz" lIns="91440" tIns="45720" rIns="91440" bIns="45720" rtlCol="0" anchor="t" anchorCtr="0">
            <a:noAutofit/>
          </a:bodyPr>
          <a:lstStyle>
            <a:lvl1pPr algn="ctr" defTabSz="914400" rtl="0" eaLnBrk="1" latinLnBrk="0" hangingPunct="1">
              <a:spcBef>
                <a:spcPts val="400"/>
              </a:spcBef>
              <a:buNone/>
              <a:defRPr sz="1800" b="1" kern="1200" cap="all" spc="0" baseline="0">
                <a:solidFill>
                  <a:schemeClr val="bg1">
                    <a:lumMod val="75000"/>
                    <a:lumOff val="25000"/>
                  </a:schemeClr>
                </a:solidFill>
                <a:effectLst/>
                <a:latin typeface="+mj-lt"/>
                <a:ea typeface="+mj-ea"/>
                <a:cs typeface="Tunga" pitchFamily="2"/>
              </a:defRPr>
            </a:lvl1pPr>
          </a:lstStyle>
          <a:p>
            <a:r>
              <a:rPr lang="en-US" sz="4400" smtClean="0">
                <a:solidFill>
                  <a:srgbClr val="FF0000"/>
                </a:solidFill>
              </a:rPr>
              <a:t>LOGICTICS</a:t>
            </a:r>
            <a:br>
              <a:rPr lang="en-US" sz="4400" smtClean="0">
                <a:solidFill>
                  <a:srgbClr val="FF0000"/>
                </a:solidFill>
              </a:rPr>
            </a:br>
            <a:endParaRPr lang="en-US" sz="4400" dirty="0">
              <a:solidFill>
                <a:srgbClr val="FF0000"/>
              </a:solidFill>
            </a:endParaRPr>
          </a:p>
        </p:txBody>
      </p:sp>
    </p:spTree>
    <p:extLst>
      <p:ext uri="{BB962C8B-B14F-4D97-AF65-F5344CB8AC3E}">
        <p14:creationId xmlns:p14="http://schemas.microsoft.com/office/powerpoint/2010/main" val="14609215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a:bodyPr>
          <a:lstStyle/>
          <a:p>
            <a:r>
              <a:rPr lang="en-US" sz="4800" dirty="0" err="1" smtClean="0">
                <a:solidFill>
                  <a:srgbClr val="FFFF00"/>
                </a:solidFill>
                <a:latin typeface="Times New Roman" pitchFamily="18" charset="0"/>
                <a:cs typeface="Times New Roman" pitchFamily="18" charset="0"/>
              </a:rPr>
              <a:t>Chân</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thành</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cảm</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ơn</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quý</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Thầy</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Cô</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và</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các</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em</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đã</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lắng</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nghe</a:t>
            </a:r>
            <a:r>
              <a:rPr lang="en-US" sz="4800" dirty="0">
                <a:solidFill>
                  <a:srgbClr val="FFFF00"/>
                </a:solidFill>
                <a:latin typeface="Times New Roman" pitchFamily="18" charset="0"/>
                <a:cs typeface="Times New Roman" pitchFamily="18" charset="0"/>
              </a:rPr>
              <a:t>!</a:t>
            </a:r>
            <a:endParaRPr lang="en-US" sz="4800" dirty="0" smtClean="0">
              <a:solidFill>
                <a:srgbClr val="FFFF00"/>
              </a:solidFill>
              <a:latin typeface="Times New Roman" pitchFamily="18" charset="0"/>
              <a:cs typeface="Times New Roman" pitchFamily="18" charset="0"/>
            </a:endParaRPr>
          </a:p>
          <a:p>
            <a:r>
              <a:rPr lang="en-US" sz="4800" dirty="0" err="1" smtClean="0">
                <a:solidFill>
                  <a:srgbClr val="FFFF00"/>
                </a:solidFill>
                <a:latin typeface="Times New Roman" pitchFamily="18" charset="0"/>
                <a:cs typeface="Times New Roman" pitchFamily="18" charset="0"/>
              </a:rPr>
              <a:t>Kính</a:t>
            </a:r>
            <a:r>
              <a:rPr lang="en-US" sz="4800" dirty="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chúc</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quý</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Thầy</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Cô</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và</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các</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em</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dồi</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dào</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sức</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khỏe</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và</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gặp</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nhiều</a:t>
            </a:r>
            <a:r>
              <a:rPr lang="en-US" sz="4800" dirty="0" smtClean="0">
                <a:solidFill>
                  <a:srgbClr val="FFFF00"/>
                </a:solidFill>
                <a:latin typeface="Times New Roman" pitchFamily="18" charset="0"/>
                <a:cs typeface="Times New Roman" pitchFamily="18" charset="0"/>
              </a:rPr>
              <a:t> may </a:t>
            </a:r>
            <a:r>
              <a:rPr lang="en-US" sz="4800" dirty="0" err="1" smtClean="0">
                <a:solidFill>
                  <a:srgbClr val="FFFF00"/>
                </a:solidFill>
                <a:latin typeface="Times New Roman" pitchFamily="18" charset="0"/>
                <a:cs typeface="Times New Roman" pitchFamily="18" charset="0"/>
              </a:rPr>
              <a:t>mắn</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trong</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cuộc</a:t>
            </a:r>
            <a:r>
              <a:rPr lang="en-US" sz="4800" dirty="0" smtClean="0">
                <a:solidFill>
                  <a:srgbClr val="FFFF00"/>
                </a:solidFill>
                <a:latin typeface="Times New Roman" pitchFamily="18" charset="0"/>
                <a:cs typeface="Times New Roman" pitchFamily="18" charset="0"/>
              </a:rPr>
              <a:t> </a:t>
            </a:r>
            <a:r>
              <a:rPr lang="en-US" sz="4800" dirty="0" err="1" smtClean="0">
                <a:solidFill>
                  <a:srgbClr val="FFFF00"/>
                </a:solidFill>
                <a:latin typeface="Times New Roman" pitchFamily="18" charset="0"/>
                <a:cs typeface="Times New Roman" pitchFamily="18" charset="0"/>
              </a:rPr>
              <a:t>sống</a:t>
            </a:r>
            <a:r>
              <a:rPr lang="en-US" sz="4800" dirty="0" smtClean="0">
                <a:solidFill>
                  <a:srgbClr val="FFFF00"/>
                </a:solidFill>
                <a:latin typeface="Times New Roman" pitchFamily="18" charset="0"/>
                <a:cs typeface="Times New Roman" pitchFamily="18" charset="0"/>
              </a:rPr>
              <a:t>!</a:t>
            </a:r>
            <a:endParaRPr lang="en-US" sz="4800" dirty="0">
              <a:solidFill>
                <a:srgbClr val="FFFF00"/>
              </a:solidFill>
              <a:latin typeface="Times New Roman" pitchFamily="18" charset="0"/>
              <a:cs typeface="Times New Roman" pitchFamily="18" charset="0"/>
            </a:endParaRPr>
          </a:p>
        </p:txBody>
      </p:sp>
      <p:sp>
        <p:nvSpPr>
          <p:cNvPr id="3" name="Title 2"/>
          <p:cNvSpPr>
            <a:spLocks noGrp="1"/>
          </p:cNvSpPr>
          <p:nvPr>
            <p:ph type="title"/>
          </p:nvPr>
        </p:nvSpPr>
        <p:spPr/>
        <p:txBody>
          <a:bodyPr>
            <a:normAutofit/>
          </a:bodyPr>
          <a:lstStyle/>
          <a:p>
            <a:r>
              <a:rPr lang="en-US" sz="4000" dirty="0" smtClean="0">
                <a:solidFill>
                  <a:srgbClr val="FF0000"/>
                </a:solidFill>
              </a:rPr>
              <a:t>CẢM ƠN</a:t>
            </a:r>
            <a:endParaRPr lang="en-US" sz="4000" dirty="0">
              <a:solidFill>
                <a:srgbClr val="FF0000"/>
              </a:solidFill>
            </a:endParaRPr>
          </a:p>
        </p:txBody>
      </p:sp>
    </p:spTree>
    <p:extLst>
      <p:ext uri="{BB962C8B-B14F-4D97-AF65-F5344CB8AC3E}">
        <p14:creationId xmlns:p14="http://schemas.microsoft.com/office/powerpoint/2010/main" val="93342397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lackTie">
  <a:themeElements>
    <a:clrScheme name="BlackTie">
      <a:dk1>
        <a:srgbClr val="000000"/>
      </a:dk1>
      <a:lt1>
        <a:srgbClr val="FFFFFF"/>
      </a:lt1>
      <a:dk2>
        <a:srgbClr val="46464A"/>
      </a:dk2>
      <a:lt2>
        <a:srgbClr val="E3DCCF"/>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BlackTie">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blipFill rotWithShape="1">
          <a:blip xmlns:r="http://schemas.openxmlformats.org/officeDocument/2006/relationships" r:embed="rId1">
            <a:duotone>
              <a:schemeClr val="phClr">
                <a:tint val="95000"/>
              </a:schemeClr>
              <a:schemeClr val="phClr">
                <a:shade val="20000"/>
              </a:schemeClr>
            </a:duotone>
          </a:blip>
          <a:stretch/>
        </a:blipFill>
        <a:gradFill rotWithShape="1">
          <a:gsLst>
            <a:gs pos="0">
              <a:schemeClr val="phClr">
                <a:tint val="40000"/>
                <a:satMod val="350000"/>
              </a:schemeClr>
            </a:gs>
            <a:gs pos="40000">
              <a:schemeClr val="phClr">
                <a:tint val="45000"/>
                <a:shade val="99000"/>
                <a:satMod val="350000"/>
              </a:schemeClr>
            </a:gs>
            <a:gs pos="100000">
              <a:schemeClr val="phClr">
                <a:shade val="30000"/>
                <a:satMod val="255000"/>
              </a:schemeClr>
            </a:gs>
          </a:gsLst>
          <a:path path="circle">
            <a:fillToRect l="50000" t="-80000" r="50000" b="18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501</TotalTime>
  <Words>723</Words>
  <Application>Microsoft Office PowerPoint</Application>
  <PresentationFormat>On-screen Show (4:3)</PresentationFormat>
  <Paragraphs>59</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BlackTie</vt:lpstr>
      <vt:lpstr>TRƯỜNG CAO ĐẲNG LÝ TỰ TRỌNG TP.HCM</vt:lpstr>
      <vt:lpstr>TRƯỜNG CAO ĐẲNG LÝ TỰ TRỌNG TP.HCM</vt:lpstr>
      <vt:lpstr>KINH TẾ</vt:lpstr>
      <vt:lpstr>Kế toán</vt:lpstr>
      <vt:lpstr>Kế toán</vt:lpstr>
      <vt:lpstr>QUẢN TRỊ</vt:lpstr>
      <vt:lpstr>QUẢN TRỊ</vt:lpstr>
      <vt:lpstr>TÀI CHÍNH</vt:lpstr>
      <vt:lpstr>TÀI CHÍNH</vt:lpstr>
      <vt:lpstr>PowerPoint Presentation</vt:lpstr>
      <vt:lpstr>TÀI CHÍNH</vt:lpstr>
      <vt:lpstr>PowerPoint Presentation</vt:lpstr>
      <vt:lpstr>LOGICTICS </vt:lpstr>
      <vt:lpstr>LOGICTICS </vt:lpstr>
      <vt:lpstr>LOGICTICS </vt:lpstr>
      <vt:lpstr>PowerPoint Presentation</vt:lpstr>
      <vt:lpstr>PowerPoint Presentation</vt:lpstr>
      <vt:lpstr>CẢM ƠN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CAO ĐẲNG LÝ TỰ TRỌNG TP.HCM</dc:title>
  <dc:creator>HP</dc:creator>
  <cp:lastModifiedBy>HP</cp:lastModifiedBy>
  <cp:revision>12</cp:revision>
  <dcterms:created xsi:type="dcterms:W3CDTF">2019-06-14T08:02:32Z</dcterms:created>
  <dcterms:modified xsi:type="dcterms:W3CDTF">2019-06-15T22:55:29Z</dcterms:modified>
</cp:coreProperties>
</file>